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257" r:id="rId3"/>
    <p:sldId id="258" r:id="rId4"/>
    <p:sldId id="259" r:id="rId5"/>
    <p:sldId id="260" r:id="rId6"/>
    <p:sldId id="262" r:id="rId7"/>
    <p:sldId id="263" r:id="rId8"/>
    <p:sldId id="268" r:id="rId9"/>
    <p:sldId id="269" r:id="rId10"/>
    <p:sldId id="278" r:id="rId11"/>
    <p:sldId id="390" r:id="rId12"/>
    <p:sldId id="267" r:id="rId13"/>
    <p:sldId id="270" r:id="rId14"/>
    <p:sldId id="407" r:id="rId15"/>
    <p:sldId id="389" r:id="rId16"/>
    <p:sldId id="391" r:id="rId17"/>
    <p:sldId id="393" r:id="rId18"/>
    <p:sldId id="275" r:id="rId19"/>
    <p:sldId id="410" r:id="rId20"/>
    <p:sldId id="395" r:id="rId21"/>
    <p:sldId id="408" r:id="rId22"/>
    <p:sldId id="413" r:id="rId23"/>
    <p:sldId id="274" r:id="rId24"/>
    <p:sldId id="414" r:id="rId25"/>
    <p:sldId id="279" r:id="rId26"/>
    <p:sldId id="397" r:id="rId27"/>
    <p:sldId id="398" r:id="rId28"/>
    <p:sldId id="415" r:id="rId29"/>
    <p:sldId id="296" r:id="rId30"/>
    <p:sldId id="416" r:id="rId31"/>
    <p:sldId id="402" r:id="rId32"/>
    <p:sldId id="399" r:id="rId33"/>
    <p:sldId id="400" r:id="rId34"/>
    <p:sldId id="418" r:id="rId35"/>
    <p:sldId id="406" r:id="rId36"/>
    <p:sldId id="409" r:id="rId37"/>
    <p:sldId id="419" r:id="rId38"/>
    <p:sldId id="420" r:id="rId39"/>
    <p:sldId id="294" r:id="rId4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8"/>
            <p14:sldId id="269"/>
            <p14:sldId id="278"/>
            <p14:sldId id="390"/>
            <p14:sldId id="267"/>
            <p14:sldId id="270"/>
            <p14:sldId id="407"/>
            <p14:sldId id="389"/>
            <p14:sldId id="391"/>
            <p14:sldId id="393"/>
            <p14:sldId id="275"/>
            <p14:sldId id="410"/>
            <p14:sldId id="395"/>
            <p14:sldId id="408"/>
            <p14:sldId id="413"/>
            <p14:sldId id="274"/>
            <p14:sldId id="414"/>
            <p14:sldId id="279"/>
            <p14:sldId id="397"/>
            <p14:sldId id="398"/>
            <p14:sldId id="415"/>
            <p14:sldId id="296"/>
            <p14:sldId id="416"/>
            <p14:sldId id="402"/>
            <p14:sldId id="399"/>
            <p14:sldId id="400"/>
            <p14:sldId id="418"/>
            <p14:sldId id="406"/>
            <p14:sldId id="409"/>
            <p14:sldId id="419"/>
            <p14:sldId id="420"/>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A5AFE-F483-4170-9889-83A964CEE84D}" v="92" dt="2023-09-26T17:20:52.73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073" autoAdjust="0"/>
    <p:restoredTop sz="79808" autoAdjust="0"/>
  </p:normalViewPr>
  <p:slideViewPr>
    <p:cSldViewPr snapToGrid="0">
      <p:cViewPr varScale="1">
        <p:scale>
          <a:sx n="52" d="100"/>
          <a:sy n="52" d="100"/>
        </p:scale>
        <p:origin x="692" y="52"/>
      </p:cViewPr>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63C5B161-C96F-4B4C-9597-5F13A8BF581C}"/>
    <pc:docChg chg="custSel modSld">
      <pc:chgData name="Mitchell Wand" userId="de9b44c55c049659" providerId="LiveId" clId="{63C5B161-C96F-4B4C-9597-5F13A8BF581C}" dt="2023-09-26T01:08:16.163" v="1153" actId="20577"/>
      <pc:docMkLst>
        <pc:docMk/>
      </pc:docMkLst>
      <pc:sldChg chg="modNotesTx">
        <pc:chgData name="Mitchell Wand" userId="de9b44c55c049659" providerId="LiveId" clId="{63C5B161-C96F-4B4C-9597-5F13A8BF581C}" dt="2023-09-26T01:00:10.048" v="286" actId="20577"/>
        <pc:sldMkLst>
          <pc:docMk/>
          <pc:sldMk cId="731707150" sldId="396"/>
        </pc:sldMkLst>
      </pc:sldChg>
      <pc:sldChg chg="modNotesTx">
        <pc:chgData name="Mitchell Wand" userId="de9b44c55c049659" providerId="LiveId" clId="{63C5B161-C96F-4B4C-9597-5F13A8BF581C}" dt="2023-09-26T01:01:18.607" v="409" actId="20577"/>
        <pc:sldMkLst>
          <pc:docMk/>
          <pc:sldMk cId="2865064717" sldId="398"/>
        </pc:sldMkLst>
      </pc:sldChg>
      <pc:sldChg chg="modNotesTx">
        <pc:chgData name="Mitchell Wand" userId="de9b44c55c049659" providerId="LiveId" clId="{63C5B161-C96F-4B4C-9597-5F13A8BF581C}" dt="2023-09-26T01:03:55.965" v="806" actId="20577"/>
        <pc:sldMkLst>
          <pc:docMk/>
          <pc:sldMk cId="1352059909" sldId="402"/>
        </pc:sldMkLst>
      </pc:sldChg>
      <pc:sldChg chg="modNotesTx">
        <pc:chgData name="Mitchell Wand" userId="de9b44c55c049659" providerId="LiveId" clId="{63C5B161-C96F-4B4C-9597-5F13A8BF581C}" dt="2023-09-26T01:08:16.163" v="1153" actId="20577"/>
        <pc:sldMkLst>
          <pc:docMk/>
          <pc:sldMk cId="424888832" sldId="403"/>
        </pc:sldMkLst>
      </pc:sldChg>
    </pc:docChg>
  </pc:docChgLst>
  <pc:docChgLst>
    <pc:chgData name="Mitchell Wand" userId="de9b44c55c049659" providerId="LiveId" clId="{5DDA5AFE-F483-4170-9889-83A964CEE84D}"/>
    <pc:docChg chg="undo custSel addSld delSld modSld sldOrd modSection">
      <pc:chgData name="Mitchell Wand" userId="de9b44c55c049659" providerId="LiveId" clId="{5DDA5AFE-F483-4170-9889-83A964CEE84D}" dt="2023-09-26T18:08:53.400" v="7673" actId="20577"/>
      <pc:docMkLst>
        <pc:docMk/>
      </pc:docMkLst>
      <pc:sldChg chg="modNotesTx">
        <pc:chgData name="Mitchell Wand" userId="de9b44c55c049659" providerId="LiveId" clId="{5DDA5AFE-F483-4170-9889-83A964CEE84D}" dt="2023-09-26T15:06:56.028" v="604" actId="20577"/>
        <pc:sldMkLst>
          <pc:docMk/>
          <pc:sldMk cId="0" sldId="256"/>
        </pc:sldMkLst>
      </pc:sldChg>
      <pc:sldChg chg="modNotesTx">
        <pc:chgData name="Mitchell Wand" userId="de9b44c55c049659" providerId="LiveId" clId="{5DDA5AFE-F483-4170-9889-83A964CEE84D}" dt="2023-09-26T15:07:51.855" v="619" actId="20577"/>
        <pc:sldMkLst>
          <pc:docMk/>
          <pc:sldMk cId="0" sldId="257"/>
        </pc:sldMkLst>
      </pc:sldChg>
      <pc:sldChg chg="modNotesTx">
        <pc:chgData name="Mitchell Wand" userId="de9b44c55c049659" providerId="LiveId" clId="{5DDA5AFE-F483-4170-9889-83A964CEE84D}" dt="2023-09-26T15:12:31.941" v="1181" actId="20577"/>
        <pc:sldMkLst>
          <pc:docMk/>
          <pc:sldMk cId="0" sldId="264"/>
        </pc:sldMkLst>
      </pc:sldChg>
      <pc:sldChg chg="modSp mod modNotesTx">
        <pc:chgData name="Mitchell Wand" userId="de9b44c55c049659" providerId="LiveId" clId="{5DDA5AFE-F483-4170-9889-83A964CEE84D}" dt="2023-09-26T15:16:10.205" v="1432" actId="20577"/>
        <pc:sldMkLst>
          <pc:docMk/>
          <pc:sldMk cId="0" sldId="269"/>
        </pc:sldMkLst>
        <pc:spChg chg="mod">
          <ac:chgData name="Mitchell Wand" userId="de9b44c55c049659" providerId="LiveId" clId="{5DDA5AFE-F483-4170-9889-83A964CEE84D}" dt="2023-09-26T15:14:12.866" v="1235" actId="20577"/>
          <ac:spMkLst>
            <pc:docMk/>
            <pc:sldMk cId="0" sldId="269"/>
            <ac:spMk id="194" creationId="{00000000-0000-0000-0000-000000000000}"/>
          </ac:spMkLst>
        </pc:spChg>
      </pc:sldChg>
      <pc:sldChg chg="modSp mod modNotesTx">
        <pc:chgData name="Mitchell Wand" userId="de9b44c55c049659" providerId="LiveId" clId="{5DDA5AFE-F483-4170-9889-83A964CEE84D}" dt="2023-09-26T15:20:14.215" v="1961" actId="20577"/>
        <pc:sldMkLst>
          <pc:docMk/>
          <pc:sldMk cId="0" sldId="271"/>
        </pc:sldMkLst>
        <pc:spChg chg="mod">
          <ac:chgData name="Mitchell Wand" userId="de9b44c55c049659" providerId="LiveId" clId="{5DDA5AFE-F483-4170-9889-83A964CEE84D}" dt="2023-09-26T15:19:47.002" v="1863" actId="20577"/>
          <ac:spMkLst>
            <pc:docMk/>
            <pc:sldMk cId="0" sldId="271"/>
            <ac:spMk id="210" creationId="{00000000-0000-0000-0000-000000000000}"/>
          </ac:spMkLst>
        </pc:spChg>
      </pc:sldChg>
      <pc:sldChg chg="modNotesTx">
        <pc:chgData name="Mitchell Wand" userId="de9b44c55c049659" providerId="LiveId" clId="{5DDA5AFE-F483-4170-9889-83A964CEE84D}" dt="2023-09-26T15:29:54.978" v="2836" actId="20577"/>
        <pc:sldMkLst>
          <pc:docMk/>
          <pc:sldMk cId="0" sldId="273"/>
        </pc:sldMkLst>
      </pc:sldChg>
      <pc:sldChg chg="modNotesTx">
        <pc:chgData name="Mitchell Wand" userId="de9b44c55c049659" providerId="LiveId" clId="{5DDA5AFE-F483-4170-9889-83A964CEE84D}" dt="2023-09-26T15:35:16.425" v="3454" actId="20577"/>
        <pc:sldMkLst>
          <pc:docMk/>
          <pc:sldMk cId="2095745657" sldId="274"/>
        </pc:sldMkLst>
      </pc:sldChg>
      <pc:sldChg chg="modNotesTx">
        <pc:chgData name="Mitchell Wand" userId="de9b44c55c049659" providerId="LiveId" clId="{5DDA5AFE-F483-4170-9889-83A964CEE84D}" dt="2023-09-26T15:21:44.271" v="2073" actId="20577"/>
        <pc:sldMkLst>
          <pc:docMk/>
          <pc:sldMk cId="0" sldId="278"/>
        </pc:sldMkLst>
      </pc:sldChg>
      <pc:sldChg chg="modNotesTx">
        <pc:chgData name="Mitchell Wand" userId="de9b44c55c049659" providerId="LiveId" clId="{5DDA5AFE-F483-4170-9889-83A964CEE84D}" dt="2023-09-26T15:56:17.849" v="5054" actId="6549"/>
        <pc:sldMkLst>
          <pc:docMk/>
          <pc:sldMk cId="0" sldId="279"/>
        </pc:sldMkLst>
      </pc:sldChg>
      <pc:sldChg chg="modSp mod">
        <pc:chgData name="Mitchell Wand" userId="de9b44c55c049659" providerId="LiveId" clId="{5DDA5AFE-F483-4170-9889-83A964CEE84D}" dt="2023-09-26T18:08:53.400" v="7673" actId="20577"/>
        <pc:sldMkLst>
          <pc:docMk/>
          <pc:sldMk cId="0" sldId="294"/>
        </pc:sldMkLst>
        <pc:spChg chg="mod">
          <ac:chgData name="Mitchell Wand" userId="de9b44c55c049659" providerId="LiveId" clId="{5DDA5AFE-F483-4170-9889-83A964CEE84D}" dt="2023-09-26T18:08:53.400" v="7673" actId="20577"/>
          <ac:spMkLst>
            <pc:docMk/>
            <pc:sldMk cId="0" sldId="294"/>
            <ac:spMk id="419" creationId="{00000000-0000-0000-0000-000000000000}"/>
          </ac:spMkLst>
        </pc:spChg>
      </pc:sldChg>
      <pc:sldChg chg="modNotesTx">
        <pc:chgData name="Mitchell Wand" userId="de9b44c55c049659" providerId="LiveId" clId="{5DDA5AFE-F483-4170-9889-83A964CEE84D}" dt="2023-09-26T18:06:50.463" v="7551" actId="20577"/>
        <pc:sldMkLst>
          <pc:docMk/>
          <pc:sldMk cId="2813158976" sldId="296"/>
        </pc:sldMkLst>
      </pc:sldChg>
      <pc:sldChg chg="modNotesTx">
        <pc:chgData name="Mitchell Wand" userId="de9b44c55c049659" providerId="LiveId" clId="{5DDA5AFE-F483-4170-9889-83A964CEE84D}" dt="2023-09-26T15:17:37.410" v="1687" actId="20577"/>
        <pc:sldMkLst>
          <pc:docMk/>
          <pc:sldMk cId="1712348606" sldId="387"/>
        </pc:sldMkLst>
      </pc:sldChg>
      <pc:sldChg chg="modNotesTx">
        <pc:chgData name="Mitchell Wand" userId="de9b44c55c049659" providerId="LiveId" clId="{5DDA5AFE-F483-4170-9889-83A964CEE84D}" dt="2023-09-26T15:20:47.980" v="2020" actId="20577"/>
        <pc:sldMkLst>
          <pc:docMk/>
          <pc:sldMk cId="4105083793" sldId="388"/>
        </pc:sldMkLst>
      </pc:sldChg>
      <pc:sldChg chg="modNotesTx">
        <pc:chgData name="Mitchell Wand" userId="de9b44c55c049659" providerId="LiveId" clId="{5DDA5AFE-F483-4170-9889-83A964CEE84D}" dt="2023-09-26T15:24:18.832" v="2311" actId="20577"/>
        <pc:sldMkLst>
          <pc:docMk/>
          <pc:sldMk cId="2457656915" sldId="389"/>
        </pc:sldMkLst>
      </pc:sldChg>
      <pc:sldChg chg="modNotesTx">
        <pc:chgData name="Mitchell Wand" userId="de9b44c55c049659" providerId="LiveId" clId="{5DDA5AFE-F483-4170-9889-83A964CEE84D}" dt="2023-09-26T15:22:43.808" v="2225" actId="20577"/>
        <pc:sldMkLst>
          <pc:docMk/>
          <pc:sldMk cId="4204086104" sldId="390"/>
        </pc:sldMkLst>
      </pc:sldChg>
      <pc:sldChg chg="modNotesTx">
        <pc:chgData name="Mitchell Wand" userId="de9b44c55c049659" providerId="LiveId" clId="{5DDA5AFE-F483-4170-9889-83A964CEE84D}" dt="2023-09-26T15:27:27.678" v="2704" actId="20577"/>
        <pc:sldMkLst>
          <pc:docMk/>
          <pc:sldMk cId="3646889748" sldId="391"/>
        </pc:sldMkLst>
      </pc:sldChg>
      <pc:sldChg chg="modNotesTx">
        <pc:chgData name="Mitchell Wand" userId="de9b44c55c049659" providerId="LiveId" clId="{5DDA5AFE-F483-4170-9889-83A964CEE84D}" dt="2023-09-26T15:36:50.190" v="3523" actId="20577"/>
        <pc:sldMkLst>
          <pc:docMk/>
          <pc:sldMk cId="2936127610" sldId="393"/>
        </pc:sldMkLst>
      </pc:sldChg>
      <pc:sldChg chg="modSp mod modNotesTx">
        <pc:chgData name="Mitchell Wand" userId="de9b44c55c049659" providerId="LiveId" clId="{5DDA5AFE-F483-4170-9889-83A964CEE84D}" dt="2023-09-26T15:38:31.091" v="3627" actId="20577"/>
        <pc:sldMkLst>
          <pc:docMk/>
          <pc:sldMk cId="3959368631" sldId="395"/>
        </pc:sldMkLst>
        <pc:spChg chg="mod">
          <ac:chgData name="Mitchell Wand" userId="de9b44c55c049659" providerId="LiveId" clId="{5DDA5AFE-F483-4170-9889-83A964CEE84D}" dt="2023-09-26T15:37:51.912" v="3567" actId="6549"/>
          <ac:spMkLst>
            <pc:docMk/>
            <pc:sldMk cId="3959368631" sldId="395"/>
            <ac:spMk id="3" creationId="{F529B464-F6C6-B704-498B-8EC43CBE7196}"/>
          </ac:spMkLst>
        </pc:spChg>
      </pc:sldChg>
      <pc:sldChg chg="modNotesTx">
        <pc:chgData name="Mitchell Wand" userId="de9b44c55c049659" providerId="LiveId" clId="{5DDA5AFE-F483-4170-9889-83A964CEE84D}" dt="2023-09-26T15:52:21.716" v="4961" actId="20577"/>
        <pc:sldMkLst>
          <pc:docMk/>
          <pc:sldMk cId="731707150" sldId="396"/>
        </pc:sldMkLst>
      </pc:sldChg>
      <pc:sldChg chg="modNotesTx">
        <pc:chgData name="Mitchell Wand" userId="de9b44c55c049659" providerId="LiveId" clId="{5DDA5AFE-F483-4170-9889-83A964CEE84D}" dt="2023-09-26T15:53:01.503" v="5027" actId="20577"/>
        <pc:sldMkLst>
          <pc:docMk/>
          <pc:sldMk cId="448131492" sldId="397"/>
        </pc:sldMkLst>
      </pc:sldChg>
      <pc:sldChg chg="modNotesTx">
        <pc:chgData name="Mitchell Wand" userId="de9b44c55c049659" providerId="LiveId" clId="{5DDA5AFE-F483-4170-9889-83A964CEE84D}" dt="2023-09-26T15:54:24.365" v="5048" actId="20577"/>
        <pc:sldMkLst>
          <pc:docMk/>
          <pc:sldMk cId="2865064717" sldId="398"/>
        </pc:sldMkLst>
      </pc:sldChg>
      <pc:sldChg chg="modNotesTx">
        <pc:chgData name="Mitchell Wand" userId="de9b44c55c049659" providerId="LiveId" clId="{5DDA5AFE-F483-4170-9889-83A964CEE84D}" dt="2023-09-26T16:00:29.160" v="5471" actId="6549"/>
        <pc:sldMkLst>
          <pc:docMk/>
          <pc:sldMk cId="406903797" sldId="399"/>
        </pc:sldMkLst>
      </pc:sldChg>
      <pc:sldChg chg="modNotesTx">
        <pc:chgData name="Mitchell Wand" userId="de9b44c55c049659" providerId="LiveId" clId="{5DDA5AFE-F483-4170-9889-83A964CEE84D}" dt="2023-09-26T16:00:52.057" v="5494" actId="20577"/>
        <pc:sldMkLst>
          <pc:docMk/>
          <pc:sldMk cId="1631386980" sldId="400"/>
        </pc:sldMkLst>
      </pc:sldChg>
      <pc:sldChg chg="modNotesTx">
        <pc:chgData name="Mitchell Wand" userId="de9b44c55c049659" providerId="LiveId" clId="{5DDA5AFE-F483-4170-9889-83A964CEE84D}" dt="2023-09-26T16:01:22.169" v="5513" actId="20577"/>
        <pc:sldMkLst>
          <pc:docMk/>
          <pc:sldMk cId="581266231" sldId="401"/>
        </pc:sldMkLst>
      </pc:sldChg>
      <pc:sldChg chg="modSp mod modNotesTx">
        <pc:chgData name="Mitchell Wand" userId="de9b44c55c049659" providerId="LiveId" clId="{5DDA5AFE-F483-4170-9889-83A964CEE84D}" dt="2023-09-26T18:05:47.045" v="7487" actId="20577"/>
        <pc:sldMkLst>
          <pc:docMk/>
          <pc:sldMk cId="424888832" sldId="403"/>
        </pc:sldMkLst>
        <pc:spChg chg="mod">
          <ac:chgData name="Mitchell Wand" userId="de9b44c55c049659" providerId="LiveId" clId="{5DDA5AFE-F483-4170-9889-83A964CEE84D}" dt="2023-09-26T18:05:29.608" v="7486" actId="20577"/>
          <ac:spMkLst>
            <pc:docMk/>
            <pc:sldMk cId="424888832" sldId="403"/>
            <ac:spMk id="7" creationId="{76518451-B30C-FB44-C94D-12BA70761C57}"/>
          </ac:spMkLst>
        </pc:spChg>
      </pc:sldChg>
      <pc:sldChg chg="modSp add mod ord modNotesTx">
        <pc:chgData name="Mitchell Wand" userId="de9b44c55c049659" providerId="LiveId" clId="{5DDA5AFE-F483-4170-9889-83A964CEE84D}" dt="2023-09-26T15:57:33.982" v="5056"/>
        <pc:sldMkLst>
          <pc:docMk/>
          <pc:sldMk cId="1832045903" sldId="404"/>
        </pc:sldMkLst>
        <pc:spChg chg="mod">
          <ac:chgData name="Mitchell Wand" userId="de9b44c55c049659" providerId="LiveId" clId="{5DDA5AFE-F483-4170-9889-83A964CEE84D}" dt="2023-09-26T15:49:27.627" v="4677" actId="13926"/>
          <ac:spMkLst>
            <pc:docMk/>
            <pc:sldMk cId="1832045903" sldId="404"/>
            <ac:spMk id="3" creationId="{0D8B5C1F-829A-C920-D7CE-11BC74750D11}"/>
          </ac:spMkLst>
        </pc:spChg>
      </pc:sldChg>
      <pc:sldChg chg="addSp delSp modSp new mod modAnim modNotesTx">
        <pc:chgData name="Mitchell Wand" userId="de9b44c55c049659" providerId="LiveId" clId="{5DDA5AFE-F483-4170-9889-83A964CEE84D}" dt="2023-09-26T17:21:07.106" v="6999" actId="1076"/>
        <pc:sldMkLst>
          <pc:docMk/>
          <pc:sldMk cId="691398661" sldId="405"/>
        </pc:sldMkLst>
        <pc:spChg chg="mod">
          <ac:chgData name="Mitchell Wand" userId="de9b44c55c049659" providerId="LiveId" clId="{5DDA5AFE-F483-4170-9889-83A964CEE84D}" dt="2023-09-26T17:20:52.736" v="6996" actId="20577"/>
          <ac:spMkLst>
            <pc:docMk/>
            <pc:sldMk cId="691398661" sldId="405"/>
            <ac:spMk id="2" creationId="{DD499BBC-56E2-4750-8511-BDE893713509}"/>
          </ac:spMkLst>
        </pc:spChg>
        <pc:spChg chg="add del mod">
          <ac:chgData name="Mitchell Wand" userId="de9b44c55c049659" providerId="LiveId" clId="{5DDA5AFE-F483-4170-9889-83A964CEE84D}" dt="2023-09-26T16:41:40.257" v="5539" actId="478"/>
          <ac:spMkLst>
            <pc:docMk/>
            <pc:sldMk cId="691398661" sldId="405"/>
            <ac:spMk id="5" creationId="{877BAD59-E7C1-3458-C15D-0A08BDD4F41D}"/>
          </ac:spMkLst>
        </pc:spChg>
        <pc:spChg chg="add del mod">
          <ac:chgData name="Mitchell Wand" userId="de9b44c55c049659" providerId="LiveId" clId="{5DDA5AFE-F483-4170-9889-83A964CEE84D}" dt="2023-09-26T16:58:00.981" v="6475" actId="478"/>
          <ac:spMkLst>
            <pc:docMk/>
            <pc:sldMk cId="691398661" sldId="405"/>
            <ac:spMk id="7" creationId="{4BA52138-5725-CDB6-506F-98119DC746FA}"/>
          </ac:spMkLst>
        </pc:spChg>
        <pc:spChg chg="add mod">
          <ac:chgData name="Mitchell Wand" userId="de9b44c55c049659" providerId="LiveId" clId="{5DDA5AFE-F483-4170-9889-83A964CEE84D}" dt="2023-09-26T17:21:07.106" v="6999" actId="1076"/>
          <ac:spMkLst>
            <pc:docMk/>
            <pc:sldMk cId="691398661" sldId="405"/>
            <ac:spMk id="8" creationId="{89640228-723A-A400-9AE5-7CAFDC6E2C13}"/>
          </ac:spMkLst>
        </pc:spChg>
        <pc:spChg chg="add mod">
          <ac:chgData name="Mitchell Wand" userId="de9b44c55c049659" providerId="LiveId" clId="{5DDA5AFE-F483-4170-9889-83A964CEE84D}" dt="2023-09-26T17:21:01.189" v="6998" actId="1076"/>
          <ac:spMkLst>
            <pc:docMk/>
            <pc:sldMk cId="691398661" sldId="405"/>
            <ac:spMk id="10" creationId="{D5B0EA8D-712A-9C7F-BBE9-9A8CAC7592EB}"/>
          </ac:spMkLst>
        </pc:spChg>
        <pc:spChg chg="add mod">
          <ac:chgData name="Mitchell Wand" userId="de9b44c55c049659" providerId="LiveId" clId="{5DDA5AFE-F483-4170-9889-83A964CEE84D}" dt="2023-09-26T17:07:07.473" v="6800" actId="14100"/>
          <ac:spMkLst>
            <pc:docMk/>
            <pc:sldMk cId="691398661" sldId="405"/>
            <ac:spMk id="11" creationId="{72F34726-38E1-9982-EA16-E7A798475371}"/>
          </ac:spMkLst>
        </pc:spChg>
        <pc:spChg chg="add mod">
          <ac:chgData name="Mitchell Wand" userId="de9b44c55c049659" providerId="LiveId" clId="{5DDA5AFE-F483-4170-9889-83A964CEE84D}" dt="2023-09-26T17:07:45.750" v="6865" actId="20577"/>
          <ac:spMkLst>
            <pc:docMk/>
            <pc:sldMk cId="691398661" sldId="405"/>
            <ac:spMk id="12" creationId="{50C59037-E116-F586-BBAF-EE4F409CE489}"/>
          </ac:spMkLst>
        </pc:spChg>
        <pc:spChg chg="add mod">
          <ac:chgData name="Mitchell Wand" userId="de9b44c55c049659" providerId="LiveId" clId="{5DDA5AFE-F483-4170-9889-83A964CEE84D}" dt="2023-09-26T17:11:24.424" v="6915" actId="20577"/>
          <ac:spMkLst>
            <pc:docMk/>
            <pc:sldMk cId="691398661" sldId="405"/>
            <ac:spMk id="13" creationId="{5FC90069-7E5B-0F64-1D4D-324B997BB5FE}"/>
          </ac:spMkLst>
        </pc:spChg>
      </pc:sldChg>
      <pc:sldChg chg="add del ord">
        <pc:chgData name="Mitchell Wand" userId="de9b44c55c049659" providerId="LiveId" clId="{5DDA5AFE-F483-4170-9889-83A964CEE84D}" dt="2023-09-26T15:57:50.353" v="5057" actId="2696"/>
        <pc:sldMkLst>
          <pc:docMk/>
          <pc:sldMk cId="1553226409" sldId="405"/>
        </pc:sldMkLst>
      </pc:sldChg>
      <pc:sldChg chg="addSp modSp new mod modNotesTx">
        <pc:chgData name="Mitchell Wand" userId="de9b44c55c049659" providerId="LiveId" clId="{5DDA5AFE-F483-4170-9889-83A964CEE84D}" dt="2023-09-26T18:01:24.163" v="7475" actId="20577"/>
        <pc:sldMkLst>
          <pc:docMk/>
          <pc:sldMk cId="308825460" sldId="406"/>
        </pc:sldMkLst>
        <pc:spChg chg="mod">
          <ac:chgData name="Mitchell Wand" userId="de9b44c55c049659" providerId="LiveId" clId="{5DDA5AFE-F483-4170-9889-83A964CEE84D}" dt="2023-09-26T17:52:22.516" v="7068" actId="20577"/>
          <ac:spMkLst>
            <pc:docMk/>
            <pc:sldMk cId="308825460" sldId="406"/>
            <ac:spMk id="2" creationId="{6929F2D8-33B6-FD14-85F4-E8AED62C82CF}"/>
          </ac:spMkLst>
        </pc:spChg>
        <pc:spChg chg="add mod">
          <ac:chgData name="Mitchell Wand" userId="de9b44c55c049659" providerId="LiveId" clId="{5DDA5AFE-F483-4170-9889-83A964CEE84D}" dt="2023-09-26T18:00:20.699" v="7318" actId="20577"/>
          <ac:spMkLst>
            <pc:docMk/>
            <pc:sldMk cId="308825460" sldId="406"/>
            <ac:spMk id="5" creationId="{88155E5B-6BD0-A68E-027B-80D70BAD1978}"/>
          </ac:spMkLst>
        </pc:spChg>
      </pc:sldChg>
    </pc:docChg>
  </pc:docChgLst>
  <pc:docChgLst>
    <pc:chgData name="Mitchell Wand" userId="de9b44c55c049659" providerId="LiveId" clId="{AA6F09A9-4509-4C03-8175-3B4E3E5D3118}"/>
    <pc:docChg chg="undo custSel addSld delSld modSld sldOrd modMainMaster addSection modSection">
      <pc:chgData name="Mitchell Wand" userId="de9b44c55c049659" providerId="LiveId" clId="{AA6F09A9-4509-4C03-8175-3B4E3E5D3118}" dt="2023-09-21T18:58:12.927" v="7755"/>
      <pc:docMkLst>
        <pc:docMk/>
      </pc:docMkLst>
      <pc:sldChg chg="delSp mod">
        <pc:chgData name="Mitchell Wand" userId="de9b44c55c049659" providerId="LiveId" clId="{AA6F09A9-4509-4C03-8175-3B4E3E5D3118}" dt="2023-09-11T17:31:20.728" v="765" actId="478"/>
        <pc:sldMkLst>
          <pc:docMk/>
          <pc:sldMk cId="0" sldId="257"/>
        </pc:sldMkLst>
        <pc:spChg chg="del">
          <ac:chgData name="Mitchell Wand" userId="de9b44c55c049659" providerId="LiveId" clId="{AA6F09A9-4509-4C03-8175-3B4E3E5D3118}" dt="2023-09-11T17:31:20.728" v="765" actId="478"/>
          <ac:spMkLst>
            <pc:docMk/>
            <pc:sldMk cId="0" sldId="257"/>
            <ac:spMk id="2" creationId="{D201EEDC-E523-F51C-0960-E9EA879B92C6}"/>
          </ac:spMkLst>
        </pc:spChg>
      </pc:sldChg>
      <pc:sldChg chg="modSp mod">
        <pc:chgData name="Mitchell Wand" userId="de9b44c55c049659" providerId="LiveId" clId="{AA6F09A9-4509-4C03-8175-3B4E3E5D3118}" dt="2023-09-20T20:47:13.358" v="2016" actId="20577"/>
        <pc:sldMkLst>
          <pc:docMk/>
          <pc:sldMk cId="0" sldId="271"/>
        </pc:sldMkLst>
        <pc:spChg chg="mod">
          <ac:chgData name="Mitchell Wand" userId="de9b44c55c049659" providerId="LiveId" clId="{AA6F09A9-4509-4C03-8175-3B4E3E5D3118}" dt="2023-09-20T20:47:13.358" v="2016" actId="20577"/>
          <ac:spMkLst>
            <pc:docMk/>
            <pc:sldMk cId="0" sldId="271"/>
            <ac:spMk id="210" creationId="{00000000-0000-0000-0000-000000000000}"/>
          </ac:spMkLst>
        </pc:spChg>
      </pc:sldChg>
      <pc:sldChg chg="modNotesTx">
        <pc:chgData name="Mitchell Wand" userId="de9b44c55c049659" providerId="LiveId" clId="{AA6F09A9-4509-4C03-8175-3B4E3E5D3118}" dt="2023-09-20T20:50:16.813" v="2180" actId="20577"/>
        <pc:sldMkLst>
          <pc:docMk/>
          <pc:sldMk cId="2095745657" sldId="274"/>
        </pc:sldMkLst>
      </pc:sldChg>
      <pc:sldChg chg="add">
        <pc:chgData name="Mitchell Wand" userId="de9b44c55c049659" providerId="LiveId" clId="{AA6F09A9-4509-4C03-8175-3B4E3E5D3118}" dt="2023-09-21T17:55:36.232" v="7740"/>
        <pc:sldMkLst>
          <pc:docMk/>
          <pc:sldMk cId="578956470" sldId="276"/>
        </pc:sldMkLst>
      </pc:sldChg>
      <pc:sldChg chg="add">
        <pc:chgData name="Mitchell Wand" userId="de9b44c55c049659" providerId="LiveId" clId="{AA6F09A9-4509-4C03-8175-3B4E3E5D3118}" dt="2023-09-21T17:55:56.788" v="7741"/>
        <pc:sldMkLst>
          <pc:docMk/>
          <pc:sldMk cId="0" sldId="277"/>
        </pc:sldMkLst>
      </pc:sldChg>
      <pc:sldChg chg="modNotesTx">
        <pc:chgData name="Mitchell Wand" userId="de9b44c55c049659" providerId="LiveId" clId="{AA6F09A9-4509-4C03-8175-3B4E3E5D3118}" dt="2023-09-20T20:47:34.589" v="2033" actId="20577"/>
        <pc:sldMkLst>
          <pc:docMk/>
          <pc:sldMk cId="0" sldId="278"/>
        </pc:sldMkLst>
      </pc:sldChg>
      <pc:sldChg chg="del">
        <pc:chgData name="Mitchell Wand" userId="de9b44c55c049659" providerId="LiveId" clId="{AA6F09A9-4509-4C03-8175-3B4E3E5D3118}" dt="2023-09-11T16:54:36.257" v="592" actId="47"/>
        <pc:sldMkLst>
          <pc:docMk/>
          <pc:sldMk cId="0" sldId="283"/>
        </pc:sldMkLst>
      </pc:sldChg>
      <pc:sldChg chg="del">
        <pc:chgData name="Mitchell Wand" userId="de9b44c55c049659" providerId="LiveId" clId="{AA6F09A9-4509-4C03-8175-3B4E3E5D3118}" dt="2023-09-11T16:50:11.575" v="450" actId="2696"/>
        <pc:sldMkLst>
          <pc:docMk/>
          <pc:sldMk cId="0" sldId="284"/>
        </pc:sldMkLst>
      </pc:sldChg>
      <pc:sldChg chg="del">
        <pc:chgData name="Mitchell Wand" userId="de9b44c55c049659" providerId="LiveId" clId="{AA6F09A9-4509-4C03-8175-3B4E3E5D3118}" dt="2023-09-11T16:50:11.575" v="450" actId="2696"/>
        <pc:sldMkLst>
          <pc:docMk/>
          <pc:sldMk cId="0" sldId="285"/>
        </pc:sldMkLst>
      </pc:sldChg>
      <pc:sldChg chg="modSp mod ord">
        <pc:chgData name="Mitchell Wand" userId="de9b44c55c049659" providerId="LiveId" clId="{AA6F09A9-4509-4C03-8175-3B4E3E5D3118}" dt="2023-09-11T16:55:41.357" v="645" actId="20577"/>
        <pc:sldMkLst>
          <pc:docMk/>
          <pc:sldMk cId="0" sldId="288"/>
        </pc:sldMkLst>
        <pc:spChg chg="mod">
          <ac:chgData name="Mitchell Wand" userId="de9b44c55c049659" providerId="LiveId" clId="{AA6F09A9-4509-4C03-8175-3B4E3E5D3118}" dt="2023-09-11T16:55:41.357" v="645" actId="20577"/>
          <ac:spMkLst>
            <pc:docMk/>
            <pc:sldMk cId="0" sldId="288"/>
            <ac:spMk id="370" creationId="{00000000-0000-0000-0000-000000000000}"/>
          </ac:spMkLst>
        </pc:spChg>
      </pc:sldChg>
      <pc:sldChg chg="modSp mod">
        <pc:chgData name="Mitchell Wand" userId="de9b44c55c049659" providerId="LiveId" clId="{AA6F09A9-4509-4C03-8175-3B4E3E5D3118}" dt="2023-09-11T16:56:28.617" v="646" actId="114"/>
        <pc:sldMkLst>
          <pc:docMk/>
          <pc:sldMk cId="0" sldId="289"/>
        </pc:sldMkLst>
        <pc:spChg chg="mod">
          <ac:chgData name="Mitchell Wand" userId="de9b44c55c049659" providerId="LiveId" clId="{AA6F09A9-4509-4C03-8175-3B4E3E5D3118}" dt="2023-09-11T16:56:28.617" v="646" actId="114"/>
          <ac:spMkLst>
            <pc:docMk/>
            <pc:sldMk cId="0" sldId="289"/>
            <ac:spMk id="377" creationId="{00000000-0000-0000-0000-000000000000}"/>
          </ac:spMkLst>
        </pc:spChg>
      </pc:sldChg>
      <pc:sldChg chg="modSp mod modNotesTx">
        <pc:chgData name="Mitchell Wand" userId="de9b44c55c049659" providerId="LiveId" clId="{AA6F09A9-4509-4C03-8175-3B4E3E5D3118}" dt="2023-09-20T20:54:30.856" v="2208" actId="13926"/>
        <pc:sldMkLst>
          <pc:docMk/>
          <pc:sldMk cId="0" sldId="290"/>
        </pc:sldMkLst>
        <pc:spChg chg="mod">
          <ac:chgData name="Mitchell Wand" userId="de9b44c55c049659" providerId="LiveId" clId="{AA6F09A9-4509-4C03-8175-3B4E3E5D3118}" dt="2023-09-20T20:54:30.856" v="2208" actId="13926"/>
          <ac:spMkLst>
            <pc:docMk/>
            <pc:sldMk cId="0" sldId="290"/>
            <ac:spMk id="387" creationId="{00000000-0000-0000-0000-000000000000}"/>
          </ac:spMkLst>
        </pc:spChg>
      </pc:sldChg>
      <pc:sldChg chg="modSp mod">
        <pc:chgData name="Mitchell Wand" userId="de9b44c55c049659" providerId="LiveId" clId="{AA6F09A9-4509-4C03-8175-3B4E3E5D3118}" dt="2023-09-20T20:55:51.503" v="2212" actId="13926"/>
        <pc:sldMkLst>
          <pc:docMk/>
          <pc:sldMk cId="0" sldId="291"/>
        </pc:sldMkLst>
        <pc:spChg chg="mod">
          <ac:chgData name="Mitchell Wand" userId="de9b44c55c049659" providerId="LiveId" clId="{AA6F09A9-4509-4C03-8175-3B4E3E5D3118}" dt="2023-09-20T20:55:51.503" v="2212" actId="13926"/>
          <ac:spMkLst>
            <pc:docMk/>
            <pc:sldMk cId="0" sldId="291"/>
            <ac:spMk id="396" creationId="{00000000-0000-0000-0000-000000000000}"/>
          </ac:spMkLst>
        </pc:spChg>
      </pc:sldChg>
      <pc:sldChg chg="modSp mod">
        <pc:chgData name="Mitchell Wand" userId="de9b44c55c049659" providerId="LiveId" clId="{AA6F09A9-4509-4C03-8175-3B4E3E5D3118}" dt="2023-09-11T16:59:06.050" v="662" actId="114"/>
        <pc:sldMkLst>
          <pc:docMk/>
          <pc:sldMk cId="0" sldId="292"/>
        </pc:sldMkLst>
        <pc:spChg chg="mod">
          <ac:chgData name="Mitchell Wand" userId="de9b44c55c049659" providerId="LiveId" clId="{AA6F09A9-4509-4C03-8175-3B4E3E5D3118}" dt="2023-09-11T16:59:06.050" v="662" actId="114"/>
          <ac:spMkLst>
            <pc:docMk/>
            <pc:sldMk cId="0" sldId="292"/>
            <ac:spMk id="405" creationId="{00000000-0000-0000-0000-000000000000}"/>
          </ac:spMkLst>
        </pc:spChg>
      </pc:sldChg>
      <pc:sldChg chg="modSp mod">
        <pc:chgData name="Mitchell Wand" userId="de9b44c55c049659" providerId="LiveId" clId="{AA6F09A9-4509-4C03-8175-3B4E3E5D3118}" dt="2023-09-11T17:29:32.574" v="682" actId="113"/>
        <pc:sldMkLst>
          <pc:docMk/>
          <pc:sldMk cId="0" sldId="294"/>
        </pc:sldMkLst>
        <pc:spChg chg="mod">
          <ac:chgData name="Mitchell Wand" userId="de9b44c55c049659" providerId="LiveId" clId="{AA6F09A9-4509-4C03-8175-3B4E3E5D3118}" dt="2023-09-11T17:29:32.574" v="682" actId="113"/>
          <ac:spMkLst>
            <pc:docMk/>
            <pc:sldMk cId="0" sldId="294"/>
            <ac:spMk id="419" creationId="{00000000-0000-0000-0000-000000000000}"/>
          </ac:spMkLst>
        </pc:spChg>
      </pc:sldChg>
      <pc:sldChg chg="modSp mod ord modAnim">
        <pc:chgData name="Mitchell Wand" userId="de9b44c55c049659" providerId="LiveId" clId="{AA6F09A9-4509-4C03-8175-3B4E3E5D3118}" dt="2023-09-11T16:54:29.095" v="591" actId="20577"/>
        <pc:sldMkLst>
          <pc:docMk/>
          <pc:sldMk cId="2813158976" sldId="296"/>
        </pc:sldMkLst>
        <pc:spChg chg="mod">
          <ac:chgData name="Mitchell Wand" userId="de9b44c55c049659" providerId="LiveId" clId="{AA6F09A9-4509-4C03-8175-3B4E3E5D3118}" dt="2023-09-11T16:54:29.095" v="591" actId="20577"/>
          <ac:spMkLst>
            <pc:docMk/>
            <pc:sldMk cId="2813158976" sldId="296"/>
            <ac:spMk id="322" creationId="{00000000-0000-0000-0000-000000000000}"/>
          </ac:spMkLst>
        </pc:spChg>
      </pc:sldChg>
      <pc:sldChg chg="modSp mod">
        <pc:chgData name="Mitchell Wand" userId="de9b44c55c049659" providerId="LiveId" clId="{AA6F09A9-4509-4C03-8175-3B4E3E5D3118}" dt="2023-09-11T16:58:13.672" v="660" actId="20577"/>
        <pc:sldMkLst>
          <pc:docMk/>
          <pc:sldMk cId="2690522714" sldId="386"/>
        </pc:sldMkLst>
        <pc:spChg chg="mod">
          <ac:chgData name="Mitchell Wand" userId="de9b44c55c049659" providerId="LiveId" clId="{AA6F09A9-4509-4C03-8175-3B4E3E5D3118}" dt="2023-09-11T16:58:13.672" v="660" actId="20577"/>
          <ac:spMkLst>
            <pc:docMk/>
            <pc:sldMk cId="2690522714" sldId="386"/>
            <ac:spMk id="3" creationId="{B1EF6650-80C3-5E41-A6FD-B01FE62DC7DB}"/>
          </ac:spMkLst>
        </pc:spChg>
      </pc:sldChg>
      <pc:sldChg chg="modNotesTx">
        <pc:chgData name="Mitchell Wand" userId="de9b44c55c049659" providerId="LiveId" clId="{AA6F09A9-4509-4C03-8175-3B4E3E5D3118}" dt="2023-09-20T20:45:27.697" v="1999" actId="20577"/>
        <pc:sldMkLst>
          <pc:docMk/>
          <pc:sldMk cId="4105083793" sldId="388"/>
        </pc:sldMkLst>
      </pc:sldChg>
      <pc:sldChg chg="modSp mod">
        <pc:chgData name="Mitchell Wand" userId="de9b44c55c049659" providerId="LiveId" clId="{AA6F09A9-4509-4C03-8175-3B4E3E5D3118}" dt="2023-09-21T18:27:26.716" v="7754" actId="20577"/>
        <pc:sldMkLst>
          <pc:docMk/>
          <pc:sldMk cId="4204086104" sldId="390"/>
        </pc:sldMkLst>
        <pc:spChg chg="mod">
          <ac:chgData name="Mitchell Wand" userId="de9b44c55c049659" providerId="LiveId" clId="{AA6F09A9-4509-4C03-8175-3B4E3E5D3118}" dt="2023-09-21T18:27:26.716" v="7754" actId="20577"/>
          <ac:spMkLst>
            <pc:docMk/>
            <pc:sldMk cId="4204086104" sldId="390"/>
            <ac:spMk id="3" creationId="{9EE6C494-0332-120A-DFE1-7116E672330A}"/>
          </ac:spMkLst>
        </pc:spChg>
      </pc:sldChg>
      <pc:sldChg chg="modNotesTx">
        <pc:chgData name="Mitchell Wand" userId="de9b44c55c049659" providerId="LiveId" clId="{AA6F09A9-4509-4C03-8175-3B4E3E5D3118}" dt="2023-09-20T20:49:33.189" v="2163" actId="20577"/>
        <pc:sldMkLst>
          <pc:docMk/>
          <pc:sldMk cId="3646889748" sldId="391"/>
        </pc:sldMkLst>
      </pc:sldChg>
      <pc:sldChg chg="modSp mod">
        <pc:chgData name="Mitchell Wand" userId="de9b44c55c049659" providerId="LiveId" clId="{AA6F09A9-4509-4C03-8175-3B4E3E5D3118}" dt="2023-09-20T20:51:31.471" v="2207" actId="6549"/>
        <pc:sldMkLst>
          <pc:docMk/>
          <pc:sldMk cId="3959368631" sldId="395"/>
        </pc:sldMkLst>
        <pc:spChg chg="mod">
          <ac:chgData name="Mitchell Wand" userId="de9b44c55c049659" providerId="LiveId" clId="{AA6F09A9-4509-4C03-8175-3B4E3E5D3118}" dt="2023-09-20T20:51:31.471" v="2207" actId="6549"/>
          <ac:spMkLst>
            <pc:docMk/>
            <pc:sldMk cId="3959368631" sldId="395"/>
            <ac:spMk id="3" creationId="{F529B464-F6C6-B704-498B-8EC43CBE7196}"/>
          </ac:spMkLst>
        </pc:spChg>
      </pc:sldChg>
      <pc:sldChg chg="addSp delSp modSp mod">
        <pc:chgData name="Mitchell Wand" userId="de9b44c55c049659" providerId="LiveId" clId="{AA6F09A9-4509-4C03-8175-3B4E3E5D3118}" dt="2023-09-11T16:43:28.299" v="29" actId="1076"/>
        <pc:sldMkLst>
          <pc:docMk/>
          <pc:sldMk cId="731707150" sldId="396"/>
        </pc:sldMkLst>
        <pc:spChg chg="add mod">
          <ac:chgData name="Mitchell Wand" userId="de9b44c55c049659" providerId="LiveId" clId="{AA6F09A9-4509-4C03-8175-3B4E3E5D3118}" dt="2023-09-11T16:40:17.437" v="7" actId="1076"/>
          <ac:spMkLst>
            <pc:docMk/>
            <pc:sldMk cId="731707150" sldId="396"/>
            <ac:spMk id="3" creationId="{06796FC9-41E2-8B27-8F0A-705D90F86D33}"/>
          </ac:spMkLst>
        </pc:spChg>
        <pc:spChg chg="add mod">
          <ac:chgData name="Mitchell Wand" userId="de9b44c55c049659" providerId="LiveId" clId="{AA6F09A9-4509-4C03-8175-3B4E3E5D3118}" dt="2023-09-11T16:40:30.661" v="8" actId="1076"/>
          <ac:spMkLst>
            <pc:docMk/>
            <pc:sldMk cId="731707150" sldId="396"/>
            <ac:spMk id="5" creationId="{95F545FD-208A-4FC2-6FFF-5AE2607216BB}"/>
          </ac:spMkLst>
        </pc:spChg>
        <pc:spChg chg="add del mod">
          <ac:chgData name="Mitchell Wand" userId="de9b44c55c049659" providerId="LiveId" clId="{AA6F09A9-4509-4C03-8175-3B4E3E5D3118}" dt="2023-09-11T16:40:47.697" v="10"/>
          <ac:spMkLst>
            <pc:docMk/>
            <pc:sldMk cId="731707150" sldId="396"/>
            <ac:spMk id="7" creationId="{2CABD1D6-37DE-2E82-5FC7-52179863906C}"/>
          </ac:spMkLst>
        </pc:spChg>
        <pc:spChg chg="add del">
          <ac:chgData name="Mitchell Wand" userId="de9b44c55c049659" providerId="LiveId" clId="{AA6F09A9-4509-4C03-8175-3B4E3E5D3118}" dt="2023-09-11T16:40:54.614" v="11"/>
          <ac:spMkLst>
            <pc:docMk/>
            <pc:sldMk cId="731707150" sldId="396"/>
            <ac:spMk id="8" creationId="{5F83A9A0-CF45-AE66-DB49-6857E7955857}"/>
          </ac:spMkLst>
        </pc:spChg>
        <pc:spChg chg="add del mod">
          <ac:chgData name="Mitchell Wand" userId="de9b44c55c049659" providerId="LiveId" clId="{AA6F09A9-4509-4C03-8175-3B4E3E5D3118}" dt="2023-09-11T16:41:22.675" v="15" actId="478"/>
          <ac:spMkLst>
            <pc:docMk/>
            <pc:sldMk cId="731707150" sldId="396"/>
            <ac:spMk id="10" creationId="{2E8E57AE-4CC5-CD05-BDDA-964D7B6057A6}"/>
          </ac:spMkLst>
        </pc:spChg>
        <pc:spChg chg="add del">
          <ac:chgData name="Mitchell Wand" userId="de9b44c55c049659" providerId="LiveId" clId="{AA6F09A9-4509-4C03-8175-3B4E3E5D3118}" dt="2023-09-11T16:41:44.664" v="17" actId="11529"/>
          <ac:spMkLst>
            <pc:docMk/>
            <pc:sldMk cId="731707150" sldId="396"/>
            <ac:spMk id="11" creationId="{E8D74E5A-2FB2-5942-4A13-24F32ADCB3E8}"/>
          </ac:spMkLst>
        </pc:spChg>
        <pc:spChg chg="add del">
          <ac:chgData name="Mitchell Wand" userId="de9b44c55c049659" providerId="LiveId" clId="{AA6F09A9-4509-4C03-8175-3B4E3E5D3118}" dt="2023-09-11T16:42:10.984" v="19" actId="478"/>
          <ac:spMkLst>
            <pc:docMk/>
            <pc:sldMk cId="731707150" sldId="396"/>
            <ac:spMk id="12" creationId="{5597DAAE-7C7D-D322-7017-CD613578153E}"/>
          </ac:spMkLst>
        </pc:spChg>
        <pc:spChg chg="add del mod">
          <ac:chgData name="Mitchell Wand" userId="de9b44c55c049659" providerId="LiveId" clId="{AA6F09A9-4509-4C03-8175-3B4E3E5D3118}" dt="2023-09-11T16:42:28.901" v="22" actId="478"/>
          <ac:spMkLst>
            <pc:docMk/>
            <pc:sldMk cId="731707150" sldId="396"/>
            <ac:spMk id="13" creationId="{D5073877-9D16-6284-0809-57EA4E7D11D2}"/>
          </ac:spMkLst>
        </pc:spChg>
        <pc:spChg chg="add mod">
          <ac:chgData name="Mitchell Wand" userId="de9b44c55c049659" providerId="LiveId" clId="{AA6F09A9-4509-4C03-8175-3B4E3E5D3118}" dt="2023-09-11T16:43:28.299" v="29" actId="1076"/>
          <ac:spMkLst>
            <pc:docMk/>
            <pc:sldMk cId="731707150" sldId="396"/>
            <ac:spMk id="14" creationId="{E75FB9BF-EB4E-A240-BB72-3CE06C9A517B}"/>
          </ac:spMkLst>
        </pc:spChg>
      </pc:sldChg>
      <pc:sldChg chg="modNotesTx">
        <pc:chgData name="Mitchell Wand" userId="de9b44c55c049659" providerId="LiveId" clId="{AA6F09A9-4509-4C03-8175-3B4E3E5D3118}" dt="2023-09-11T16:49:04.550" v="447" actId="20577"/>
        <pc:sldMkLst>
          <pc:docMk/>
          <pc:sldMk cId="424888832" sldId="403"/>
        </pc:sldMkLst>
      </pc:sldChg>
      <pc:sldChg chg="modSp new del mod">
        <pc:chgData name="Mitchell Wand" userId="de9b44c55c049659" providerId="LiveId" clId="{AA6F09A9-4509-4C03-8175-3B4E3E5D3118}" dt="2023-09-11T16:55:05.981" v="619" actId="47"/>
        <pc:sldMkLst>
          <pc:docMk/>
          <pc:sldMk cId="3663549650" sldId="404"/>
        </pc:sldMkLst>
        <pc:spChg chg="mod">
          <ac:chgData name="Mitchell Wand" userId="de9b44c55c049659" providerId="LiveId" clId="{AA6F09A9-4509-4C03-8175-3B4E3E5D3118}" dt="2023-09-11T16:54:47.256" v="618" actId="20577"/>
          <ac:spMkLst>
            <pc:docMk/>
            <pc:sldMk cId="3663549650" sldId="404"/>
            <ac:spMk id="2" creationId="{B7690F65-F4CB-B31D-FB06-E40B4AF4E848}"/>
          </ac:spMkLst>
        </pc:spChg>
      </pc:sldChg>
      <pc:sldChg chg="modSp add mod">
        <pc:chgData name="Mitchell Wand" userId="de9b44c55c049659" providerId="LiveId" clId="{AA6F09A9-4509-4C03-8175-3B4E3E5D3118}" dt="2023-09-11T17:30:33.461" v="720" actId="20577"/>
        <pc:sldMkLst>
          <pc:docMk/>
          <pc:sldMk cId="3856103181" sldId="404"/>
        </pc:sldMkLst>
        <pc:spChg chg="mod">
          <ac:chgData name="Mitchell Wand" userId="de9b44c55c049659" providerId="LiveId" clId="{AA6F09A9-4509-4C03-8175-3B4E3E5D3118}" dt="2023-09-11T17:30:33.461" v="720" actId="20577"/>
          <ac:spMkLst>
            <pc:docMk/>
            <pc:sldMk cId="3856103181" sldId="404"/>
            <ac:spMk id="116" creationId="{00000000-0000-0000-0000-000000000000}"/>
          </ac:spMkLst>
        </pc:spChg>
      </pc:sldChg>
      <pc:sldChg chg="modSp new mod">
        <pc:chgData name="Mitchell Wand" userId="de9b44c55c049659" providerId="LiveId" clId="{AA6F09A9-4509-4C03-8175-3B4E3E5D3118}" dt="2023-09-11T17:32:53.964" v="986" actId="20577"/>
        <pc:sldMkLst>
          <pc:docMk/>
          <pc:sldMk cId="2060496032" sldId="405"/>
        </pc:sldMkLst>
        <pc:spChg chg="mod">
          <ac:chgData name="Mitchell Wand" userId="de9b44c55c049659" providerId="LiveId" clId="{AA6F09A9-4509-4C03-8175-3B4E3E5D3118}" dt="2023-09-11T17:31:06.477" v="764" actId="20577"/>
          <ac:spMkLst>
            <pc:docMk/>
            <pc:sldMk cId="2060496032" sldId="405"/>
            <ac:spMk id="2" creationId="{8EA99FEA-F35B-F655-755E-5B1D317B9584}"/>
          </ac:spMkLst>
        </pc:spChg>
        <pc:spChg chg="mod">
          <ac:chgData name="Mitchell Wand" userId="de9b44c55c049659" providerId="LiveId" clId="{AA6F09A9-4509-4C03-8175-3B4E3E5D3118}" dt="2023-09-11T17:32:53.964" v="986" actId="20577"/>
          <ac:spMkLst>
            <pc:docMk/>
            <pc:sldMk cId="2060496032" sldId="405"/>
            <ac:spMk id="3" creationId="{9BEC0C84-159D-289A-AB37-71EDCED09F3D}"/>
          </ac:spMkLst>
        </pc:spChg>
      </pc:sldChg>
      <pc:sldChg chg="addSp delSp modSp new mod modNotesTx">
        <pc:chgData name="Mitchell Wand" userId="de9b44c55c049659" providerId="LiveId" clId="{AA6F09A9-4509-4C03-8175-3B4E3E5D3118}" dt="2023-09-21T02:00:54.371" v="2236" actId="1076"/>
        <pc:sldMkLst>
          <pc:docMk/>
          <pc:sldMk cId="1781994050" sldId="406"/>
        </pc:sldMkLst>
        <pc:spChg chg="mod">
          <ac:chgData name="Mitchell Wand" userId="de9b44c55c049659" providerId="LiveId" clId="{AA6F09A9-4509-4C03-8175-3B4E3E5D3118}" dt="2023-09-11T17:49:42.810" v="1172" actId="20577"/>
          <ac:spMkLst>
            <pc:docMk/>
            <pc:sldMk cId="1781994050" sldId="406"/>
            <ac:spMk id="2" creationId="{784A4F4F-C4AE-D1C0-3F12-9DB3018AC09E}"/>
          </ac:spMkLst>
        </pc:spChg>
        <pc:spChg chg="add mod">
          <ac:chgData name="Mitchell Wand" userId="de9b44c55c049659" providerId="LiveId" clId="{AA6F09A9-4509-4C03-8175-3B4E3E5D3118}" dt="2023-09-21T02:00:54.371" v="2236" actId="1076"/>
          <ac:spMkLst>
            <pc:docMk/>
            <pc:sldMk cId="1781994050" sldId="406"/>
            <ac:spMk id="3" creationId="{2DDB6885-DAB4-D298-0AF0-0C1AEC48EB9E}"/>
          </ac:spMkLst>
        </pc:spChg>
        <pc:spChg chg="del">
          <ac:chgData name="Mitchell Wand" userId="de9b44c55c049659" providerId="LiveId" clId="{AA6F09A9-4509-4C03-8175-3B4E3E5D3118}" dt="2023-09-11T17:54:43.207" v="1275" actId="478"/>
          <ac:spMkLst>
            <pc:docMk/>
            <pc:sldMk cId="1781994050" sldId="406"/>
            <ac:spMk id="3" creationId="{63E3147A-5355-353F-23FE-C4290FFF3505}"/>
          </ac:spMkLst>
        </pc:spChg>
        <pc:spChg chg="add mod">
          <ac:chgData name="Mitchell Wand" userId="de9b44c55c049659" providerId="LiveId" clId="{AA6F09A9-4509-4C03-8175-3B4E3E5D3118}" dt="2023-09-11T17:58:24.054" v="1348" actId="14100"/>
          <ac:spMkLst>
            <pc:docMk/>
            <pc:sldMk cId="1781994050" sldId="406"/>
            <ac:spMk id="5" creationId="{5C2E1ABB-109B-58EC-C176-0B5CEAA50C8D}"/>
          </ac:spMkLst>
        </pc:spChg>
        <pc:spChg chg="add mod">
          <ac:chgData name="Mitchell Wand" userId="de9b44c55c049659" providerId="LiveId" clId="{AA6F09A9-4509-4C03-8175-3B4E3E5D3118}" dt="2023-09-11T17:56:53.105" v="1347" actId="20577"/>
          <ac:spMkLst>
            <pc:docMk/>
            <pc:sldMk cId="1781994050" sldId="406"/>
            <ac:spMk id="6" creationId="{DA2921BC-D96C-CE4E-A24A-793135B0040D}"/>
          </ac:spMkLst>
        </pc:spChg>
      </pc:sldChg>
      <pc:sldChg chg="addSp delSp modSp new mod setBg">
        <pc:chgData name="Mitchell Wand" userId="de9b44c55c049659" providerId="LiveId" clId="{AA6F09A9-4509-4C03-8175-3B4E3E5D3118}" dt="2023-09-21T14:01:58.150" v="4356" actId="20577"/>
        <pc:sldMkLst>
          <pc:docMk/>
          <pc:sldMk cId="1196190023" sldId="407"/>
        </pc:sldMkLst>
        <pc:spChg chg="mod">
          <ac:chgData name="Mitchell Wand" userId="de9b44c55c049659" providerId="LiveId" clId="{AA6F09A9-4509-4C03-8175-3B4E3E5D3118}" dt="2023-09-11T17:59:14.138" v="1425" actId="20577"/>
          <ac:spMkLst>
            <pc:docMk/>
            <pc:sldMk cId="1196190023" sldId="407"/>
            <ac:spMk id="2" creationId="{FEAD4D9C-A7BF-0EE3-CB9A-DEF1A0305AD6}"/>
          </ac:spMkLst>
        </pc:spChg>
        <pc:spChg chg="add del">
          <ac:chgData name="Mitchell Wand" userId="de9b44c55c049659" providerId="LiveId" clId="{AA6F09A9-4509-4C03-8175-3B4E3E5D3118}" dt="2023-09-11T17:59:48.622" v="1430"/>
          <ac:spMkLst>
            <pc:docMk/>
            <pc:sldMk cId="1196190023" sldId="407"/>
            <ac:spMk id="3" creationId="{6FB143F0-A835-4F4A-DA9E-EC92C3B1C420}"/>
          </ac:spMkLst>
        </pc:spChg>
        <pc:spChg chg="add del mod">
          <ac:chgData name="Mitchell Wand" userId="de9b44c55c049659" providerId="LiveId" clId="{AA6F09A9-4509-4C03-8175-3B4E3E5D3118}" dt="2023-09-11T17:59:48.553" v="1429"/>
          <ac:spMkLst>
            <pc:docMk/>
            <pc:sldMk cId="1196190023" sldId="407"/>
            <ac:spMk id="4" creationId="{08E72FD5-31D5-1D07-EA36-12CB0C3ED17A}"/>
          </ac:spMkLst>
        </pc:spChg>
        <pc:spChg chg="add del mod">
          <ac:chgData name="Mitchell Wand" userId="de9b44c55c049659" providerId="LiveId" clId="{AA6F09A9-4509-4C03-8175-3B4E3E5D3118}" dt="2023-09-11T18:00:04.465" v="1431" actId="478"/>
          <ac:spMkLst>
            <pc:docMk/>
            <pc:sldMk cId="1196190023" sldId="407"/>
            <ac:spMk id="5" creationId="{88A23F59-F22D-D03C-666C-517CE236C516}"/>
          </ac:spMkLst>
        </pc:spChg>
        <pc:spChg chg="add mod">
          <ac:chgData name="Mitchell Wand" userId="de9b44c55c049659" providerId="LiveId" clId="{AA6F09A9-4509-4C03-8175-3B4E3E5D3118}" dt="2023-09-21T14:01:58.150" v="4356" actId="20577"/>
          <ac:spMkLst>
            <pc:docMk/>
            <pc:sldMk cId="1196190023" sldId="407"/>
            <ac:spMk id="6" creationId="{FEFAB01C-5146-38B1-3635-6A71AE324554}"/>
          </ac:spMkLst>
        </pc:spChg>
      </pc:sldChg>
      <pc:sldChg chg="addSp delSp modSp new mod modNotesTx">
        <pc:chgData name="Mitchell Wand" userId="de9b44c55c049659" providerId="LiveId" clId="{AA6F09A9-4509-4C03-8175-3B4E3E5D3118}" dt="2023-09-21T13:47:49.588" v="3996" actId="1076"/>
        <pc:sldMkLst>
          <pc:docMk/>
          <pc:sldMk cId="1143622218" sldId="408"/>
        </pc:sldMkLst>
        <pc:spChg chg="mod">
          <ac:chgData name="Mitchell Wand" userId="de9b44c55c049659" providerId="LiveId" clId="{AA6F09A9-4509-4C03-8175-3B4E3E5D3118}" dt="2023-09-21T02:02:59.559" v="2438" actId="20577"/>
          <ac:spMkLst>
            <pc:docMk/>
            <pc:sldMk cId="1143622218" sldId="408"/>
            <ac:spMk id="2" creationId="{5C65FDBC-B21A-18B1-886D-9F8EDA80D502}"/>
          </ac:spMkLst>
        </pc:spChg>
        <pc:spChg chg="del">
          <ac:chgData name="Mitchell Wand" userId="de9b44c55c049659" providerId="LiveId" clId="{AA6F09A9-4509-4C03-8175-3B4E3E5D3118}" dt="2023-09-21T02:03:03.818" v="2439" actId="478"/>
          <ac:spMkLst>
            <pc:docMk/>
            <pc:sldMk cId="1143622218" sldId="408"/>
            <ac:spMk id="3" creationId="{DD1C48C7-2BEA-7F61-65EC-725233C826D5}"/>
          </ac:spMkLst>
        </pc:spChg>
        <pc:spChg chg="add mod">
          <ac:chgData name="Mitchell Wand" userId="de9b44c55c049659" providerId="LiveId" clId="{AA6F09A9-4509-4C03-8175-3B4E3E5D3118}" dt="2023-09-21T13:47:38.691" v="3995"/>
          <ac:spMkLst>
            <pc:docMk/>
            <pc:sldMk cId="1143622218" sldId="408"/>
            <ac:spMk id="5" creationId="{6E5519AE-D929-CABE-11EC-4B416E8E4B0B}"/>
          </ac:spMkLst>
        </pc:spChg>
        <pc:spChg chg="add mod">
          <ac:chgData name="Mitchell Wand" userId="de9b44c55c049659" providerId="LiveId" clId="{AA6F09A9-4509-4C03-8175-3B4E3E5D3118}" dt="2023-09-21T13:47:49.588" v="3996" actId="1076"/>
          <ac:spMkLst>
            <pc:docMk/>
            <pc:sldMk cId="1143622218" sldId="408"/>
            <ac:spMk id="6" creationId="{ABA83B7E-DB88-E05B-D1C2-649804410B6F}"/>
          </ac:spMkLst>
        </pc:spChg>
      </pc:sldChg>
      <pc:sldChg chg="addSp delSp modSp new mod modNotesTx">
        <pc:chgData name="Mitchell Wand" userId="de9b44c55c049659" providerId="LiveId" clId="{AA6F09A9-4509-4C03-8175-3B4E3E5D3118}" dt="2023-09-21T02:39:30.479" v="3322" actId="1076"/>
        <pc:sldMkLst>
          <pc:docMk/>
          <pc:sldMk cId="1300815534" sldId="409"/>
        </pc:sldMkLst>
        <pc:spChg chg="mod">
          <ac:chgData name="Mitchell Wand" userId="de9b44c55c049659" providerId="LiveId" clId="{AA6F09A9-4509-4C03-8175-3B4E3E5D3118}" dt="2023-09-21T02:16:42.131" v="2612" actId="20577"/>
          <ac:spMkLst>
            <pc:docMk/>
            <pc:sldMk cId="1300815534" sldId="409"/>
            <ac:spMk id="2" creationId="{EC7AAF55-F173-6723-9BF6-CDDFE70A2646}"/>
          </ac:spMkLst>
        </pc:spChg>
        <pc:spChg chg="add del">
          <ac:chgData name="Mitchell Wand" userId="de9b44c55c049659" providerId="LiveId" clId="{AA6F09A9-4509-4C03-8175-3B4E3E5D3118}" dt="2023-09-21T02:19:51.416" v="2615" actId="478"/>
          <ac:spMkLst>
            <pc:docMk/>
            <pc:sldMk cId="1300815534" sldId="409"/>
            <ac:spMk id="3" creationId="{1180ED51-130D-3574-D130-CCAD78DE5699}"/>
          </ac:spMkLst>
        </pc:spChg>
        <pc:spChg chg="add mod">
          <ac:chgData name="Mitchell Wand" userId="de9b44c55c049659" providerId="LiveId" clId="{AA6F09A9-4509-4C03-8175-3B4E3E5D3118}" dt="2023-09-21T02:24:46.276" v="2683" actId="20577"/>
          <ac:spMkLst>
            <pc:docMk/>
            <pc:sldMk cId="1300815534" sldId="409"/>
            <ac:spMk id="5" creationId="{EA395971-F8EE-0339-3040-E89AF057C67A}"/>
          </ac:spMkLst>
        </pc:spChg>
        <pc:spChg chg="add mod">
          <ac:chgData name="Mitchell Wand" userId="de9b44c55c049659" providerId="LiveId" clId="{AA6F09A9-4509-4C03-8175-3B4E3E5D3118}" dt="2023-09-21T02:25:06.040" v="2684" actId="1076"/>
          <ac:spMkLst>
            <pc:docMk/>
            <pc:sldMk cId="1300815534" sldId="409"/>
            <ac:spMk id="7" creationId="{B0A0C0BF-058C-D771-52AC-A747548DEE36}"/>
          </ac:spMkLst>
        </pc:spChg>
        <pc:spChg chg="add mod">
          <ac:chgData name="Mitchell Wand" userId="de9b44c55c049659" providerId="LiveId" clId="{AA6F09A9-4509-4C03-8175-3B4E3E5D3118}" dt="2023-09-21T02:39:30.479" v="3322" actId="1076"/>
          <ac:spMkLst>
            <pc:docMk/>
            <pc:sldMk cId="1300815534" sldId="409"/>
            <ac:spMk id="8" creationId="{22329E01-A0DE-C09A-2300-18E4D14553AF}"/>
          </ac:spMkLst>
        </pc:spChg>
      </pc:sldChg>
      <pc:sldChg chg="addSp delSp modSp new mod modClrScheme chgLayout modNotesTx">
        <pc:chgData name="Mitchell Wand" userId="de9b44c55c049659" providerId="LiveId" clId="{AA6F09A9-4509-4C03-8175-3B4E3E5D3118}" dt="2023-09-21T02:52:45.658" v="3752" actId="14100"/>
        <pc:sldMkLst>
          <pc:docMk/>
          <pc:sldMk cId="2875260270" sldId="410"/>
        </pc:sldMkLst>
        <pc:spChg chg="del mod ord">
          <ac:chgData name="Mitchell Wand" userId="de9b44c55c049659" providerId="LiveId" clId="{AA6F09A9-4509-4C03-8175-3B4E3E5D3118}" dt="2023-09-21T02:30:10.302" v="3147" actId="700"/>
          <ac:spMkLst>
            <pc:docMk/>
            <pc:sldMk cId="2875260270" sldId="410"/>
            <ac:spMk id="2" creationId="{B49F2658-E2CD-731B-BB10-50982BD07F1B}"/>
          </ac:spMkLst>
        </pc:spChg>
        <pc:spChg chg="del">
          <ac:chgData name="Mitchell Wand" userId="de9b44c55c049659" providerId="LiveId" clId="{AA6F09A9-4509-4C03-8175-3B4E3E5D3118}" dt="2023-09-21T02:30:10.302" v="3147" actId="700"/>
          <ac:spMkLst>
            <pc:docMk/>
            <pc:sldMk cId="2875260270" sldId="410"/>
            <ac:spMk id="3" creationId="{03FA0854-D636-6C9A-23F7-5C1D2A8EB8BC}"/>
          </ac:spMkLst>
        </pc:spChg>
        <pc:spChg chg="add mod ord">
          <ac:chgData name="Mitchell Wand" userId="de9b44c55c049659" providerId="LiveId" clId="{AA6F09A9-4509-4C03-8175-3B4E3E5D3118}" dt="2023-09-21T02:38:23.316" v="3287" actId="20577"/>
          <ac:spMkLst>
            <pc:docMk/>
            <pc:sldMk cId="2875260270" sldId="410"/>
            <ac:spMk id="4" creationId="{82A9C48E-EA24-D8A7-AE1A-2AD428607895}"/>
          </ac:spMkLst>
        </pc:spChg>
        <pc:spChg chg="add mod">
          <ac:chgData name="Mitchell Wand" userId="de9b44c55c049659" providerId="LiveId" clId="{AA6F09A9-4509-4C03-8175-3B4E3E5D3118}" dt="2023-09-21T02:52:45.658" v="3752" actId="14100"/>
          <ac:spMkLst>
            <pc:docMk/>
            <pc:sldMk cId="2875260270" sldId="410"/>
            <ac:spMk id="6" creationId="{F3DCAD49-9D9A-18B5-F6AD-A0EE164A9E39}"/>
          </ac:spMkLst>
        </pc:spChg>
        <pc:spChg chg="add mod">
          <ac:chgData name="Mitchell Wand" userId="de9b44c55c049659" providerId="LiveId" clId="{AA6F09A9-4509-4C03-8175-3B4E3E5D3118}" dt="2023-09-21T02:39:44.958" v="3324" actId="1076"/>
          <ac:spMkLst>
            <pc:docMk/>
            <pc:sldMk cId="2875260270" sldId="410"/>
            <ac:spMk id="7" creationId="{5EE925B8-2FA7-1F24-33B0-832E9A2469C0}"/>
          </ac:spMkLst>
        </pc:spChg>
      </pc:sldChg>
      <pc:sldChg chg="addSp modSp new mod modNotesTx">
        <pc:chgData name="Mitchell Wand" userId="de9b44c55c049659" providerId="LiveId" clId="{AA6F09A9-4509-4C03-8175-3B4E3E5D3118}" dt="2023-09-21T13:50:44.334" v="4080" actId="20577"/>
        <pc:sldMkLst>
          <pc:docMk/>
          <pc:sldMk cId="4001364585" sldId="411"/>
        </pc:sldMkLst>
        <pc:spChg chg="mod">
          <ac:chgData name="Mitchell Wand" userId="de9b44c55c049659" providerId="LiveId" clId="{AA6F09A9-4509-4C03-8175-3B4E3E5D3118}" dt="2023-09-21T02:50:26.257" v="3662" actId="20577"/>
          <ac:spMkLst>
            <pc:docMk/>
            <pc:sldMk cId="4001364585" sldId="411"/>
            <ac:spMk id="2" creationId="{980B93A1-BAA8-87B3-C146-E2C587D923B6}"/>
          </ac:spMkLst>
        </pc:spChg>
        <pc:spChg chg="add mod">
          <ac:chgData name="Mitchell Wand" userId="de9b44c55c049659" providerId="LiveId" clId="{AA6F09A9-4509-4C03-8175-3B4E3E5D3118}" dt="2023-09-21T02:47:49.278" v="3433" actId="20577"/>
          <ac:spMkLst>
            <pc:docMk/>
            <pc:sldMk cId="4001364585" sldId="411"/>
            <ac:spMk id="4" creationId="{83A55EF2-F2B7-1389-5577-9CDCB4BF29DF}"/>
          </ac:spMkLst>
        </pc:spChg>
        <pc:spChg chg="add mod">
          <ac:chgData name="Mitchell Wand" userId="de9b44c55c049659" providerId="LiveId" clId="{AA6F09A9-4509-4C03-8175-3B4E3E5D3118}" dt="2023-09-21T03:05:58.739" v="3993" actId="20577"/>
          <ac:spMkLst>
            <pc:docMk/>
            <pc:sldMk cId="4001364585" sldId="411"/>
            <ac:spMk id="6" creationId="{2C8660CF-5BE8-2DA4-7A63-693429493700}"/>
          </ac:spMkLst>
        </pc:spChg>
        <pc:spChg chg="add mod">
          <ac:chgData name="Mitchell Wand" userId="de9b44c55c049659" providerId="LiveId" clId="{AA6F09A9-4509-4C03-8175-3B4E3E5D3118}" dt="2023-09-21T13:49:54.214" v="4026" actId="1076"/>
          <ac:spMkLst>
            <pc:docMk/>
            <pc:sldMk cId="4001364585" sldId="411"/>
            <ac:spMk id="7" creationId="{8234364F-F25A-85D3-A992-57451A0E55F7}"/>
          </ac:spMkLst>
        </pc:spChg>
      </pc:sldChg>
      <pc:sldChg chg="addSp delSp modSp new del mod modClrScheme chgLayout">
        <pc:chgData name="Mitchell Wand" userId="de9b44c55c049659" providerId="LiveId" clId="{AA6F09A9-4509-4C03-8175-3B4E3E5D3118}" dt="2023-09-21T14:05:07.200" v="4724" actId="2696"/>
        <pc:sldMkLst>
          <pc:docMk/>
          <pc:sldMk cId="3823914199" sldId="412"/>
        </pc:sldMkLst>
        <pc:spChg chg="mod ord">
          <ac:chgData name="Mitchell Wand" userId="de9b44c55c049659" providerId="LiveId" clId="{AA6F09A9-4509-4C03-8175-3B4E3E5D3118}" dt="2023-09-21T13:56:00.111" v="4234" actId="700"/>
          <ac:spMkLst>
            <pc:docMk/>
            <pc:sldMk cId="3823914199" sldId="412"/>
            <ac:spMk id="2" creationId="{D66F310C-B3AE-4D65-C3CB-99EF7DE5B832}"/>
          </ac:spMkLst>
        </pc:spChg>
        <pc:spChg chg="add del">
          <ac:chgData name="Mitchell Wand" userId="de9b44c55c049659" providerId="LiveId" clId="{AA6F09A9-4509-4C03-8175-3B4E3E5D3118}" dt="2023-09-21T13:53:47.855" v="4145" actId="22"/>
          <ac:spMkLst>
            <pc:docMk/>
            <pc:sldMk cId="3823914199" sldId="412"/>
            <ac:spMk id="4" creationId="{ADDB1E2B-BE43-BF76-97E3-F3E31AE54FB0}"/>
          </ac:spMkLst>
        </pc:spChg>
        <pc:spChg chg="add mod ord">
          <ac:chgData name="Mitchell Wand" userId="de9b44c55c049659" providerId="LiveId" clId="{AA6F09A9-4509-4C03-8175-3B4E3E5D3118}" dt="2023-09-21T14:05:02.369" v="4723" actId="20577"/>
          <ac:spMkLst>
            <pc:docMk/>
            <pc:sldMk cId="3823914199" sldId="412"/>
            <ac:spMk id="5" creationId="{CE2E8427-C367-1C76-46B0-F02C2BCA80D6}"/>
          </ac:spMkLst>
        </pc:spChg>
      </pc:sldChg>
      <pc:sldChg chg="modSp add del mod">
        <pc:chgData name="Mitchell Wand" userId="de9b44c55c049659" providerId="LiveId" clId="{AA6F09A9-4509-4C03-8175-3B4E3E5D3118}" dt="2023-09-21T14:05:15.108" v="4725" actId="2696"/>
        <pc:sldMkLst>
          <pc:docMk/>
          <pc:sldMk cId="1338013195" sldId="413"/>
        </pc:sldMkLst>
        <pc:spChg chg="mod">
          <ac:chgData name="Mitchell Wand" userId="de9b44c55c049659" providerId="LiveId" clId="{AA6F09A9-4509-4C03-8175-3B4E3E5D3118}" dt="2023-09-21T14:01:05.590" v="4341" actId="20577"/>
          <ac:spMkLst>
            <pc:docMk/>
            <pc:sldMk cId="1338013195" sldId="413"/>
            <ac:spMk id="207" creationId="{00000000-0000-0000-0000-000000000000}"/>
          </ac:spMkLst>
        </pc:spChg>
      </pc:sldChg>
      <pc:sldChg chg="modSp add mod setBg">
        <pc:chgData name="Mitchell Wand" userId="de9b44c55c049659" providerId="LiveId" clId="{AA6F09A9-4509-4C03-8175-3B4E3E5D3118}" dt="2023-09-21T14:04:36.825" v="4666" actId="20577"/>
        <pc:sldMkLst>
          <pc:docMk/>
          <pc:sldMk cId="1613929314" sldId="414"/>
        </pc:sldMkLst>
        <pc:spChg chg="mod">
          <ac:chgData name="Mitchell Wand" userId="de9b44c55c049659" providerId="LiveId" clId="{AA6F09A9-4509-4C03-8175-3B4E3E5D3118}" dt="2023-09-21T14:02:51.601" v="4429" actId="20577"/>
          <ac:spMkLst>
            <pc:docMk/>
            <pc:sldMk cId="1613929314" sldId="414"/>
            <ac:spMk id="2" creationId="{FEAD4D9C-A7BF-0EE3-CB9A-DEF1A0305AD6}"/>
          </ac:spMkLst>
        </pc:spChg>
        <pc:spChg chg="mod">
          <ac:chgData name="Mitchell Wand" userId="de9b44c55c049659" providerId="LiveId" clId="{AA6F09A9-4509-4C03-8175-3B4E3E5D3118}" dt="2023-09-21T14:04:36.825" v="4666" actId="20577"/>
          <ac:spMkLst>
            <pc:docMk/>
            <pc:sldMk cId="1613929314" sldId="414"/>
            <ac:spMk id="6" creationId="{FEFAB01C-5146-38B1-3635-6A71AE324554}"/>
          </ac:spMkLst>
        </pc:spChg>
      </pc:sldChg>
      <pc:sldChg chg="addSp delSp modSp new del mod modClrScheme chgLayout">
        <pc:chgData name="Mitchell Wand" userId="de9b44c55c049659" providerId="LiveId" clId="{AA6F09A9-4509-4C03-8175-3B4E3E5D3118}" dt="2023-09-21T15:23:54.135" v="5413" actId="2696"/>
        <pc:sldMkLst>
          <pc:docMk/>
          <pc:sldMk cId="2414290703" sldId="415"/>
        </pc:sldMkLst>
        <pc:spChg chg="del mod ord">
          <ac:chgData name="Mitchell Wand" userId="de9b44c55c049659" providerId="LiveId" clId="{AA6F09A9-4509-4C03-8175-3B4E3E5D3118}" dt="2023-09-21T14:29:52.213" v="4768" actId="478"/>
          <ac:spMkLst>
            <pc:docMk/>
            <pc:sldMk cId="2414290703" sldId="415"/>
            <ac:spMk id="2" creationId="{01F10539-5F9E-B3FA-F1C9-44F101499431}"/>
          </ac:spMkLst>
        </pc:spChg>
        <pc:spChg chg="add mod">
          <ac:chgData name="Mitchell Wand" userId="de9b44c55c049659" providerId="LiveId" clId="{AA6F09A9-4509-4C03-8175-3B4E3E5D3118}" dt="2023-09-21T15:23:13.791" v="5407" actId="20577"/>
          <ac:spMkLst>
            <pc:docMk/>
            <pc:sldMk cId="2414290703" sldId="415"/>
            <ac:spMk id="4" creationId="{6B8A0349-BE04-1EC6-1E83-6AB31B0B48EB}"/>
          </ac:spMkLst>
        </pc:spChg>
        <pc:spChg chg="add mod">
          <ac:chgData name="Mitchell Wand" userId="de9b44c55c049659" providerId="LiveId" clId="{AA6F09A9-4509-4C03-8175-3B4E3E5D3118}" dt="2023-09-21T15:23:18.074" v="5409" actId="20577"/>
          <ac:spMkLst>
            <pc:docMk/>
            <pc:sldMk cId="2414290703" sldId="415"/>
            <ac:spMk id="6" creationId="{528FB891-CB5E-A44D-E27A-5A3A2873D73F}"/>
          </ac:spMkLst>
        </pc:spChg>
        <pc:spChg chg="add mod">
          <ac:chgData name="Mitchell Wand" userId="de9b44c55c049659" providerId="LiveId" clId="{AA6F09A9-4509-4C03-8175-3B4E3E5D3118}" dt="2023-09-21T15:22:53.038" v="5399" actId="1076"/>
          <ac:spMkLst>
            <pc:docMk/>
            <pc:sldMk cId="2414290703" sldId="415"/>
            <ac:spMk id="7" creationId="{F00486C7-AE31-DE8C-8475-4A9D5ED71668}"/>
          </ac:spMkLst>
        </pc:spChg>
        <pc:spChg chg="add mod">
          <ac:chgData name="Mitchell Wand" userId="de9b44c55c049659" providerId="LiveId" clId="{AA6F09A9-4509-4C03-8175-3B4E3E5D3118}" dt="2023-09-21T15:23:31.711" v="5410"/>
          <ac:spMkLst>
            <pc:docMk/>
            <pc:sldMk cId="2414290703" sldId="415"/>
            <ac:spMk id="8" creationId="{0829D660-3B68-E5E9-0E8E-B4DF27BA72DA}"/>
          </ac:spMkLst>
        </pc:spChg>
      </pc:sldChg>
      <pc:sldChg chg="addSp modSp new mod">
        <pc:chgData name="Mitchell Wand" userId="de9b44c55c049659" providerId="LiveId" clId="{AA6F09A9-4509-4C03-8175-3B4E3E5D3118}" dt="2023-09-21T15:23:50.490" v="5412" actId="1076"/>
        <pc:sldMkLst>
          <pc:docMk/>
          <pc:sldMk cId="3178519261" sldId="416"/>
        </pc:sldMkLst>
        <pc:spChg chg="mod">
          <ac:chgData name="Mitchell Wand" userId="de9b44c55c049659" providerId="LiveId" clId="{AA6F09A9-4509-4C03-8175-3B4E3E5D3118}" dt="2023-09-21T14:36:08.577" v="4848" actId="20577"/>
          <ac:spMkLst>
            <pc:docMk/>
            <pc:sldMk cId="3178519261" sldId="416"/>
            <ac:spMk id="2" creationId="{7A3628C9-128B-8777-8909-628DA1BB15EB}"/>
          </ac:spMkLst>
        </pc:spChg>
        <pc:spChg chg="add mod">
          <ac:chgData name="Mitchell Wand" userId="de9b44c55c049659" providerId="LiveId" clId="{AA6F09A9-4509-4C03-8175-3B4E3E5D3118}" dt="2023-09-21T14:36:02.480" v="4843" actId="6549"/>
          <ac:spMkLst>
            <pc:docMk/>
            <pc:sldMk cId="3178519261" sldId="416"/>
            <ac:spMk id="4" creationId="{4F5905F0-2826-A3FF-DC70-C4B40BB4164E}"/>
          </ac:spMkLst>
        </pc:spChg>
        <pc:spChg chg="add mod">
          <ac:chgData name="Mitchell Wand" userId="de9b44c55c049659" providerId="LiveId" clId="{AA6F09A9-4509-4C03-8175-3B4E3E5D3118}" dt="2023-09-21T15:23:50.490" v="5412" actId="1076"/>
          <ac:spMkLst>
            <pc:docMk/>
            <pc:sldMk cId="3178519261" sldId="416"/>
            <ac:spMk id="5" creationId="{648A590C-EAEA-35A2-9F4C-15A8DD29B6BE}"/>
          </ac:spMkLst>
        </pc:spChg>
      </pc:sldChg>
      <pc:sldChg chg="addSp modSp new mod modNotesTx">
        <pc:chgData name="Mitchell Wand" userId="de9b44c55c049659" providerId="LiveId" clId="{AA6F09A9-4509-4C03-8175-3B4E3E5D3118}" dt="2023-09-21T15:24:18.639" v="5420" actId="20577"/>
        <pc:sldMkLst>
          <pc:docMk/>
          <pc:sldMk cId="997493205" sldId="417"/>
        </pc:sldMkLst>
        <pc:spChg chg="mod">
          <ac:chgData name="Mitchell Wand" userId="de9b44c55c049659" providerId="LiveId" clId="{AA6F09A9-4509-4C03-8175-3B4E3E5D3118}" dt="2023-09-21T14:36:24.195" v="4869" actId="20577"/>
          <ac:spMkLst>
            <pc:docMk/>
            <pc:sldMk cId="997493205" sldId="417"/>
            <ac:spMk id="2" creationId="{E7460D20-BE41-A0DB-CCC9-EE3B2B1DA2FB}"/>
          </ac:spMkLst>
        </pc:spChg>
        <pc:spChg chg="add mod">
          <ac:chgData name="Mitchell Wand" userId="de9b44c55c049659" providerId="LiveId" clId="{AA6F09A9-4509-4C03-8175-3B4E3E5D3118}" dt="2023-09-21T15:24:18.639" v="5420" actId="20577"/>
          <ac:spMkLst>
            <pc:docMk/>
            <pc:sldMk cId="997493205" sldId="417"/>
            <ac:spMk id="4" creationId="{3FFFE8C6-F3F6-8C93-7E76-5E51B98BA906}"/>
          </ac:spMkLst>
        </pc:spChg>
      </pc:sldChg>
      <pc:sldChg chg="addSp delSp modSp new mod modClrScheme chgLayout modNotesTx">
        <pc:chgData name="Mitchell Wand" userId="de9b44c55c049659" providerId="LiveId" clId="{AA6F09A9-4509-4C03-8175-3B4E3E5D3118}" dt="2023-09-21T15:29:35.090" v="5737" actId="20577"/>
        <pc:sldMkLst>
          <pc:docMk/>
          <pc:sldMk cId="3935049033" sldId="418"/>
        </pc:sldMkLst>
        <pc:spChg chg="del mod ord">
          <ac:chgData name="Mitchell Wand" userId="de9b44c55c049659" providerId="LiveId" clId="{AA6F09A9-4509-4C03-8175-3B4E3E5D3118}" dt="2023-09-21T14:38:43.056" v="4933" actId="700"/>
          <ac:spMkLst>
            <pc:docMk/>
            <pc:sldMk cId="3935049033" sldId="418"/>
            <ac:spMk id="2" creationId="{8C193A8D-E337-33F6-3AA5-9E12D00381FF}"/>
          </ac:spMkLst>
        </pc:spChg>
        <pc:spChg chg="add mod ord">
          <ac:chgData name="Mitchell Wand" userId="de9b44c55c049659" providerId="LiveId" clId="{AA6F09A9-4509-4C03-8175-3B4E3E5D3118}" dt="2023-09-21T15:21:26.088" v="5298" actId="5793"/>
          <ac:spMkLst>
            <pc:docMk/>
            <pc:sldMk cId="3935049033" sldId="418"/>
            <ac:spMk id="3" creationId="{A657C336-3BF5-5EDF-37C3-8592B5BC1199}"/>
          </ac:spMkLst>
        </pc:spChg>
        <pc:spChg chg="add mod ord">
          <ac:chgData name="Mitchell Wand" userId="de9b44c55c049659" providerId="LiveId" clId="{AA6F09A9-4509-4C03-8175-3B4E3E5D3118}" dt="2023-09-21T15:21:58.840" v="5377" actId="20577"/>
          <ac:spMkLst>
            <pc:docMk/>
            <pc:sldMk cId="3935049033" sldId="418"/>
            <ac:spMk id="4" creationId="{44AC5415-9220-67BD-54EF-9DF869878B9D}"/>
          </ac:spMkLst>
        </pc:spChg>
      </pc:sldChg>
      <pc:sldChg chg="addSp modSp new mod modNotesTx">
        <pc:chgData name="Mitchell Wand" userId="de9b44c55c049659" providerId="LiveId" clId="{AA6F09A9-4509-4C03-8175-3B4E3E5D3118}" dt="2023-09-21T17:30:27.569" v="7080" actId="1076"/>
        <pc:sldMkLst>
          <pc:docMk/>
          <pc:sldMk cId="1376654866" sldId="419"/>
        </pc:sldMkLst>
        <pc:spChg chg="mod">
          <ac:chgData name="Mitchell Wand" userId="de9b44c55c049659" providerId="LiveId" clId="{AA6F09A9-4509-4C03-8175-3B4E3E5D3118}" dt="2023-09-21T15:27:01.891" v="5564" actId="20577"/>
          <ac:spMkLst>
            <pc:docMk/>
            <pc:sldMk cId="1376654866" sldId="419"/>
            <ac:spMk id="2" creationId="{42EC895A-9CEB-1901-EC48-67329B6A966A}"/>
          </ac:spMkLst>
        </pc:spChg>
        <pc:spChg chg="add mod">
          <ac:chgData name="Mitchell Wand" userId="de9b44c55c049659" providerId="LiveId" clId="{AA6F09A9-4509-4C03-8175-3B4E3E5D3118}" dt="2023-09-21T15:28:04.402" v="5587" actId="1076"/>
          <ac:spMkLst>
            <pc:docMk/>
            <pc:sldMk cId="1376654866" sldId="419"/>
            <ac:spMk id="4" creationId="{98194F6F-A81F-AA90-8BDC-E8EFBB880B1F}"/>
          </ac:spMkLst>
        </pc:spChg>
        <pc:spChg chg="add mod">
          <ac:chgData name="Mitchell Wand" userId="de9b44c55c049659" providerId="LiveId" clId="{AA6F09A9-4509-4C03-8175-3B4E3E5D3118}" dt="2023-09-21T17:30:27.569" v="7080" actId="1076"/>
          <ac:spMkLst>
            <pc:docMk/>
            <pc:sldMk cId="1376654866" sldId="419"/>
            <ac:spMk id="5" creationId="{C4C63989-AE1F-62A4-A8AA-3FF1AFEB1A07}"/>
          </ac:spMkLst>
        </pc:spChg>
      </pc:sldChg>
      <pc:sldChg chg="addSp delSp modSp new mod modNotesTx">
        <pc:chgData name="Mitchell Wand" userId="de9b44c55c049659" providerId="LiveId" clId="{AA6F09A9-4509-4C03-8175-3B4E3E5D3118}" dt="2023-09-21T17:30:32.605" v="7081"/>
        <pc:sldMkLst>
          <pc:docMk/>
          <pc:sldMk cId="3848332570" sldId="420"/>
        </pc:sldMkLst>
        <pc:spChg chg="mod">
          <ac:chgData name="Mitchell Wand" userId="de9b44c55c049659" providerId="LiveId" clId="{AA6F09A9-4509-4C03-8175-3B4E3E5D3118}" dt="2023-09-21T15:27:11.031" v="5582" actId="20577"/>
          <ac:spMkLst>
            <pc:docMk/>
            <pc:sldMk cId="3848332570" sldId="420"/>
            <ac:spMk id="2" creationId="{E42C8B26-B68A-F885-8EA9-B81ADD26A34A}"/>
          </ac:spMkLst>
        </pc:spChg>
        <pc:spChg chg="add del mod">
          <ac:chgData name="Mitchell Wand" userId="de9b44c55c049659" providerId="LiveId" clId="{AA6F09A9-4509-4C03-8175-3B4E3E5D3118}" dt="2023-09-21T15:38:31.765" v="6278" actId="478"/>
          <ac:spMkLst>
            <pc:docMk/>
            <pc:sldMk cId="3848332570" sldId="420"/>
            <ac:spMk id="4" creationId="{EFF10EA0-863B-2BE2-7B1E-08855DB390C6}"/>
          </ac:spMkLst>
        </pc:spChg>
        <pc:spChg chg="add mod">
          <ac:chgData name="Mitchell Wand" userId="de9b44c55c049659" providerId="LiveId" clId="{AA6F09A9-4509-4C03-8175-3B4E3E5D3118}" dt="2023-09-21T15:41:34.657" v="6669" actId="13926"/>
          <ac:spMkLst>
            <pc:docMk/>
            <pc:sldMk cId="3848332570" sldId="420"/>
            <ac:spMk id="6" creationId="{9F0CC656-D445-A5E4-FAF9-C9E520E6BB93}"/>
          </ac:spMkLst>
        </pc:spChg>
        <pc:spChg chg="add mod">
          <ac:chgData name="Mitchell Wand" userId="de9b44c55c049659" providerId="LiveId" clId="{AA6F09A9-4509-4C03-8175-3B4E3E5D3118}" dt="2023-09-21T17:30:32.605" v="7081"/>
          <ac:spMkLst>
            <pc:docMk/>
            <pc:sldMk cId="3848332570" sldId="420"/>
            <ac:spMk id="7" creationId="{7B6B6B1F-F85F-EE71-E78E-662DA5EBC03E}"/>
          </ac:spMkLst>
        </pc:spChg>
      </pc:sldChg>
      <pc:sldChg chg="new del">
        <pc:chgData name="Mitchell Wand" userId="de9b44c55c049659" providerId="LiveId" clId="{AA6F09A9-4509-4C03-8175-3B4E3E5D3118}" dt="2023-09-21T15:34:43.079" v="6219" actId="680"/>
        <pc:sldMkLst>
          <pc:docMk/>
          <pc:sldMk cId="2410803925" sldId="421"/>
        </pc:sldMkLst>
      </pc:sldChg>
      <pc:sldChg chg="addSp modSp new mod modClrScheme chgLayout">
        <pc:chgData name="Mitchell Wand" userId="de9b44c55c049659" providerId="LiveId" clId="{AA6F09A9-4509-4C03-8175-3B4E3E5D3118}" dt="2023-09-21T15:44:05.340" v="6758" actId="20577"/>
        <pc:sldMkLst>
          <pc:docMk/>
          <pc:sldMk cId="3248419483" sldId="421"/>
        </pc:sldMkLst>
        <pc:spChg chg="mod ord">
          <ac:chgData name="Mitchell Wand" userId="de9b44c55c049659" providerId="LiveId" clId="{AA6F09A9-4509-4C03-8175-3B4E3E5D3118}" dt="2023-09-21T15:43:11.178" v="6685" actId="700"/>
          <ac:spMkLst>
            <pc:docMk/>
            <pc:sldMk cId="3248419483" sldId="421"/>
            <ac:spMk id="2" creationId="{5F6C7F50-4AD0-5135-AE43-F91148B4DBFA}"/>
          </ac:spMkLst>
        </pc:spChg>
        <pc:spChg chg="add mod ord">
          <ac:chgData name="Mitchell Wand" userId="de9b44c55c049659" providerId="LiveId" clId="{AA6F09A9-4509-4C03-8175-3B4E3E5D3118}" dt="2023-09-21T15:44:05.340" v="6758" actId="20577"/>
          <ac:spMkLst>
            <pc:docMk/>
            <pc:sldMk cId="3248419483" sldId="421"/>
            <ac:spMk id="3" creationId="{98FC7662-3EE7-92E8-8427-76E9027BE025}"/>
          </ac:spMkLst>
        </pc:spChg>
      </pc:sldChg>
      <pc:sldChg chg="addSp delSp modSp new mod modClrScheme chgLayout modNotesTx">
        <pc:chgData name="Mitchell Wand" userId="de9b44c55c049659" providerId="LiveId" clId="{AA6F09A9-4509-4C03-8175-3B4E3E5D3118}" dt="2023-09-21T17:31:29.318" v="7110" actId="1076"/>
        <pc:sldMkLst>
          <pc:docMk/>
          <pc:sldMk cId="3918795189" sldId="422"/>
        </pc:sldMkLst>
        <pc:spChg chg="mod ord">
          <ac:chgData name="Mitchell Wand" userId="de9b44c55c049659" providerId="LiveId" clId="{AA6F09A9-4509-4C03-8175-3B4E3E5D3118}" dt="2023-09-21T17:02:55.556" v="6774" actId="700"/>
          <ac:spMkLst>
            <pc:docMk/>
            <pc:sldMk cId="3918795189" sldId="422"/>
            <ac:spMk id="2" creationId="{D0B6D2B1-B8CB-6164-EE96-BB0A37FC1020}"/>
          </ac:spMkLst>
        </pc:spChg>
        <pc:spChg chg="del">
          <ac:chgData name="Mitchell Wand" userId="de9b44c55c049659" providerId="LiveId" clId="{AA6F09A9-4509-4C03-8175-3B4E3E5D3118}" dt="2023-09-21T17:02:55.556" v="6774" actId="700"/>
          <ac:spMkLst>
            <pc:docMk/>
            <pc:sldMk cId="3918795189" sldId="422"/>
            <ac:spMk id="3" creationId="{422719A7-ABF8-66F1-75E6-DA8FBEC18D66}"/>
          </ac:spMkLst>
        </pc:spChg>
        <pc:spChg chg="add mod">
          <ac:chgData name="Mitchell Wand" userId="de9b44c55c049659" providerId="LiveId" clId="{AA6F09A9-4509-4C03-8175-3B4E3E5D3118}" dt="2023-09-21T17:04:32.180" v="6781" actId="14100"/>
          <ac:spMkLst>
            <pc:docMk/>
            <pc:sldMk cId="3918795189" sldId="422"/>
            <ac:spMk id="5" creationId="{DF90CDA3-5A50-54AF-77D5-FF5085AD13A2}"/>
          </ac:spMkLst>
        </pc:spChg>
        <pc:spChg chg="add mod">
          <ac:chgData name="Mitchell Wand" userId="de9b44c55c049659" providerId="LiveId" clId="{AA6F09A9-4509-4C03-8175-3B4E3E5D3118}" dt="2023-09-21T17:07:00.860" v="6981" actId="313"/>
          <ac:spMkLst>
            <pc:docMk/>
            <pc:sldMk cId="3918795189" sldId="422"/>
            <ac:spMk id="7" creationId="{5F634B3C-408F-C7F1-F191-3057618F4448}"/>
          </ac:spMkLst>
        </pc:spChg>
        <pc:spChg chg="add mod">
          <ac:chgData name="Mitchell Wand" userId="de9b44c55c049659" providerId="LiveId" clId="{AA6F09A9-4509-4C03-8175-3B4E3E5D3118}" dt="2023-09-21T17:05:08.885" v="6797" actId="1076"/>
          <ac:spMkLst>
            <pc:docMk/>
            <pc:sldMk cId="3918795189" sldId="422"/>
            <ac:spMk id="8" creationId="{D6816B2C-A33C-D6BE-66AE-1C4447BD1520}"/>
          </ac:spMkLst>
        </pc:spChg>
        <pc:spChg chg="add mod">
          <ac:chgData name="Mitchell Wand" userId="de9b44c55c049659" providerId="LiveId" clId="{AA6F09A9-4509-4C03-8175-3B4E3E5D3118}" dt="2023-09-21T17:05:26.922" v="6802" actId="20577"/>
          <ac:spMkLst>
            <pc:docMk/>
            <pc:sldMk cId="3918795189" sldId="422"/>
            <ac:spMk id="9" creationId="{E1FC1501-7217-5D3A-5522-CAEFAB691B32}"/>
          </ac:spMkLst>
        </pc:spChg>
        <pc:spChg chg="add mod">
          <ac:chgData name="Mitchell Wand" userId="de9b44c55c049659" providerId="LiveId" clId="{AA6F09A9-4509-4C03-8175-3B4E3E5D3118}" dt="2023-09-21T17:31:29.318" v="7110" actId="1076"/>
          <ac:spMkLst>
            <pc:docMk/>
            <pc:sldMk cId="3918795189" sldId="422"/>
            <ac:spMk id="10" creationId="{F601D17B-526A-791C-2FD9-C7A205E8D41D}"/>
          </ac:spMkLst>
        </pc:spChg>
      </pc:sldChg>
      <pc:sldChg chg="addSp delSp modSp new mod modNotesTx">
        <pc:chgData name="Mitchell Wand" userId="de9b44c55c049659" providerId="LiveId" clId="{AA6F09A9-4509-4C03-8175-3B4E3E5D3118}" dt="2023-09-21T17:38:36.843" v="7454" actId="20577"/>
        <pc:sldMkLst>
          <pc:docMk/>
          <pc:sldMk cId="3756781712" sldId="423"/>
        </pc:sldMkLst>
        <pc:spChg chg="mod">
          <ac:chgData name="Mitchell Wand" userId="de9b44c55c049659" providerId="LiveId" clId="{AA6F09A9-4509-4C03-8175-3B4E3E5D3118}" dt="2023-09-21T17:32:02.836" v="7149" actId="20577"/>
          <ac:spMkLst>
            <pc:docMk/>
            <pc:sldMk cId="3756781712" sldId="423"/>
            <ac:spMk id="2" creationId="{EBDD1EF7-1B84-03D1-90CC-6485AA84406C}"/>
          </ac:spMkLst>
        </pc:spChg>
        <pc:spChg chg="add del mod">
          <ac:chgData name="Mitchell Wand" userId="de9b44c55c049659" providerId="LiveId" clId="{AA6F09A9-4509-4C03-8175-3B4E3E5D3118}" dt="2023-09-21T17:33:21.563" v="7153" actId="478"/>
          <ac:spMkLst>
            <pc:docMk/>
            <pc:sldMk cId="3756781712" sldId="423"/>
            <ac:spMk id="4" creationId="{26E601B9-8CF2-424A-9E12-0B80A5B08C98}"/>
          </ac:spMkLst>
        </pc:spChg>
        <pc:spChg chg="add mod">
          <ac:chgData name="Mitchell Wand" userId="de9b44c55c049659" providerId="LiveId" clId="{AA6F09A9-4509-4C03-8175-3B4E3E5D3118}" dt="2023-09-21T17:33:47.471" v="7157" actId="14100"/>
          <ac:spMkLst>
            <pc:docMk/>
            <pc:sldMk cId="3756781712" sldId="423"/>
            <ac:spMk id="6" creationId="{6109264F-2F69-5A98-F3B0-C669724E019D}"/>
          </ac:spMkLst>
        </pc:spChg>
      </pc:sldChg>
      <pc:sldChg chg="addSp modSp new mod modNotesTx">
        <pc:chgData name="Mitchell Wand" userId="de9b44c55c049659" providerId="LiveId" clId="{AA6F09A9-4509-4C03-8175-3B4E3E5D3118}" dt="2023-09-21T17:40:26.316" v="7739" actId="20577"/>
        <pc:sldMkLst>
          <pc:docMk/>
          <pc:sldMk cId="3886866829" sldId="424"/>
        </pc:sldMkLst>
        <pc:spChg chg="mod">
          <ac:chgData name="Mitchell Wand" userId="de9b44c55c049659" providerId="LiveId" clId="{AA6F09A9-4509-4C03-8175-3B4E3E5D3118}" dt="2023-09-21T17:35:07.316" v="7181"/>
          <ac:spMkLst>
            <pc:docMk/>
            <pc:sldMk cId="3886866829" sldId="424"/>
            <ac:spMk id="2" creationId="{9A405F36-2BCE-424A-097C-E22D0214BD0F}"/>
          </ac:spMkLst>
        </pc:spChg>
        <pc:spChg chg="add mod">
          <ac:chgData name="Mitchell Wand" userId="de9b44c55c049659" providerId="LiveId" clId="{AA6F09A9-4509-4C03-8175-3B4E3E5D3118}" dt="2023-09-21T17:38:51.866" v="7455" actId="13926"/>
          <ac:spMkLst>
            <pc:docMk/>
            <pc:sldMk cId="3886866829" sldId="424"/>
            <ac:spMk id="4" creationId="{9C19FF8C-A42C-CC34-EA75-79137BA17575}"/>
          </ac:spMkLst>
        </pc:spChg>
      </pc:sldChg>
      <pc:sldChg chg="add">
        <pc:chgData name="Mitchell Wand" userId="de9b44c55c049659" providerId="LiveId" clId="{AA6F09A9-4509-4C03-8175-3B4E3E5D3118}" dt="2023-09-21T18:58:12.927" v="7755"/>
        <pc:sldMkLst>
          <pc:docMk/>
          <pc:sldMk cId="2363062081" sldId="425"/>
        </pc:sldMkLst>
      </pc:sldChg>
      <pc:sldMasterChg chg="delSldLayout modSldLayout">
        <pc:chgData name="Mitchell Wand" userId="de9b44c55c049659" providerId="LiveId" clId="{AA6F09A9-4509-4C03-8175-3B4E3E5D3118}" dt="2023-09-21T15:23:54.135" v="5413" actId="2696"/>
        <pc:sldMasterMkLst>
          <pc:docMk/>
          <pc:sldMasterMk cId="0" sldId="2147483648"/>
        </pc:sldMasterMkLst>
        <pc:sldLayoutChg chg="modSp mod">
          <pc:chgData name="Mitchell Wand" userId="de9b44c55c049659" providerId="LiveId" clId="{AA6F09A9-4509-4C03-8175-3B4E3E5D3118}" dt="2023-09-21T13:57:33.222" v="4279" actId="20577"/>
          <pc:sldLayoutMkLst>
            <pc:docMk/>
            <pc:sldMasterMk cId="0" sldId="2147483648"/>
            <pc:sldLayoutMk cId="0" sldId="2147483650"/>
          </pc:sldLayoutMkLst>
          <pc:spChg chg="mod">
            <ac:chgData name="Mitchell Wand" userId="de9b44c55c049659" providerId="LiveId" clId="{AA6F09A9-4509-4C03-8175-3B4E3E5D3118}" dt="2023-09-21T13:57:33.222" v="4279" actId="20577"/>
            <ac:spMkLst>
              <pc:docMk/>
              <pc:sldMasterMk cId="0" sldId="2147483648"/>
              <pc:sldLayoutMk cId="0" sldId="2147483650"/>
              <ac:spMk id="23" creationId="{00000000-0000-0000-0000-000000000000}"/>
            </ac:spMkLst>
          </pc:spChg>
        </pc:sldLayoutChg>
        <pc:sldLayoutChg chg="modSp">
          <pc:chgData name="Mitchell Wand" userId="de9b44c55c049659" providerId="LiveId" clId="{AA6F09A9-4509-4C03-8175-3B4E3E5D3118}" dt="2023-09-21T02:30:52.099" v="3148" actId="255"/>
          <pc:sldLayoutMkLst>
            <pc:docMk/>
            <pc:sldMasterMk cId="0" sldId="2147483648"/>
            <pc:sldLayoutMk cId="0" sldId="2147483654"/>
          </pc:sldLayoutMkLst>
          <pc:spChg chg="mod">
            <ac:chgData name="Mitchell Wand" userId="de9b44c55c049659" providerId="LiveId" clId="{AA6F09A9-4509-4C03-8175-3B4E3E5D3118}" dt="2023-09-21T02:30:52.099" v="3148" actId="255"/>
            <ac:spMkLst>
              <pc:docMk/>
              <pc:sldMasterMk cId="0" sldId="2147483648"/>
              <pc:sldLayoutMk cId="0" sldId="2147483654"/>
              <ac:spMk id="62" creationId="{00000000-0000-0000-0000-000000000000}"/>
            </ac:spMkLst>
          </pc:spChg>
        </pc:sldLayoutChg>
        <pc:sldLayoutChg chg="del">
          <pc:chgData name="Mitchell Wand" userId="de9b44c55c049659" providerId="LiveId" clId="{AA6F09A9-4509-4C03-8175-3B4E3E5D3118}" dt="2023-09-21T15:23:54.135" v="5413" actId="2696"/>
          <pc:sldLayoutMkLst>
            <pc:docMk/>
            <pc:sldMasterMk cId="0" sldId="2147483648"/>
            <pc:sldLayoutMk cId="0" sldId="2147483655"/>
          </pc:sldLayoutMkLst>
        </pc:sldLayoutChg>
      </pc:sldMasterChg>
    </pc:docChg>
  </pc:docChgLst>
  <pc:docChgLst>
    <pc:chgData name="Mitchell Wand" userId="de9b44c55c049659" providerId="LiveId" clId="{0964CEBA-85CB-4251-9874-58AB7DCD77EF}"/>
    <pc:docChg chg="delSld modSld delSection modSection">
      <pc:chgData name="Mitchell Wand" userId="de9b44c55c049659" providerId="LiveId" clId="{0964CEBA-85CB-4251-9874-58AB7DCD77EF}" dt="2023-09-21T19:08:32.456" v="3" actId="20577"/>
      <pc:docMkLst>
        <pc:docMk/>
      </pc:docMkLst>
      <pc:sldChg chg="modSp mod">
        <pc:chgData name="Mitchell Wand" userId="de9b44c55c049659" providerId="LiveId" clId="{0964CEBA-85CB-4251-9874-58AB7DCD77EF}" dt="2023-09-21T19:07:54.124" v="2" actId="21"/>
        <pc:sldMkLst>
          <pc:docMk/>
          <pc:sldMk cId="0" sldId="257"/>
        </pc:sldMkLst>
        <pc:spChg chg="mod">
          <ac:chgData name="Mitchell Wand" userId="de9b44c55c049659" providerId="LiveId" clId="{0964CEBA-85CB-4251-9874-58AB7DCD77EF}" dt="2023-09-21T19:07:54.124" v="2" actId="21"/>
          <ac:spMkLst>
            <pc:docMk/>
            <pc:sldMk cId="0" sldId="257"/>
            <ac:spMk id="122" creationId="{00000000-0000-0000-0000-000000000000}"/>
          </ac:spMkLst>
        </pc:spChg>
      </pc:sldChg>
      <pc:sldChg chg="del">
        <pc:chgData name="Mitchell Wand" userId="de9b44c55c049659" providerId="LiveId" clId="{0964CEBA-85CB-4251-9874-58AB7DCD77EF}" dt="2023-09-21T19:05:13.744" v="0" actId="18676"/>
        <pc:sldMkLst>
          <pc:docMk/>
          <pc:sldMk cId="578956470" sldId="276"/>
        </pc:sldMkLst>
      </pc:sldChg>
      <pc:sldChg chg="del">
        <pc:chgData name="Mitchell Wand" userId="de9b44c55c049659" providerId="LiveId" clId="{0964CEBA-85CB-4251-9874-58AB7DCD77EF}" dt="2023-09-21T19:05:13.744" v="0" actId="18676"/>
        <pc:sldMkLst>
          <pc:docMk/>
          <pc:sldMk cId="0" sldId="277"/>
        </pc:sldMkLst>
      </pc:sldChg>
      <pc:sldChg chg="del">
        <pc:chgData name="Mitchell Wand" userId="de9b44c55c049659" providerId="LiveId" clId="{0964CEBA-85CB-4251-9874-58AB7DCD77EF}" dt="2023-09-21T19:07:03.283" v="1" actId="2696"/>
        <pc:sldMkLst>
          <pc:docMk/>
          <pc:sldMk cId="0" sldId="286"/>
        </pc:sldMkLst>
      </pc:sldChg>
      <pc:sldChg chg="del">
        <pc:chgData name="Mitchell Wand" userId="de9b44c55c049659" providerId="LiveId" clId="{0964CEBA-85CB-4251-9874-58AB7DCD77EF}" dt="2023-09-21T19:07:03.283" v="1" actId="2696"/>
        <pc:sldMkLst>
          <pc:docMk/>
          <pc:sldMk cId="0" sldId="288"/>
        </pc:sldMkLst>
      </pc:sldChg>
      <pc:sldChg chg="del">
        <pc:chgData name="Mitchell Wand" userId="de9b44c55c049659" providerId="LiveId" clId="{0964CEBA-85CB-4251-9874-58AB7DCD77EF}" dt="2023-09-21T19:07:03.283" v="1" actId="2696"/>
        <pc:sldMkLst>
          <pc:docMk/>
          <pc:sldMk cId="0" sldId="289"/>
        </pc:sldMkLst>
      </pc:sldChg>
      <pc:sldChg chg="del">
        <pc:chgData name="Mitchell Wand" userId="de9b44c55c049659" providerId="LiveId" clId="{0964CEBA-85CB-4251-9874-58AB7DCD77EF}" dt="2023-09-21T19:07:03.283" v="1" actId="2696"/>
        <pc:sldMkLst>
          <pc:docMk/>
          <pc:sldMk cId="0" sldId="290"/>
        </pc:sldMkLst>
      </pc:sldChg>
      <pc:sldChg chg="del">
        <pc:chgData name="Mitchell Wand" userId="de9b44c55c049659" providerId="LiveId" clId="{0964CEBA-85CB-4251-9874-58AB7DCD77EF}" dt="2023-09-21T19:07:03.283" v="1" actId="2696"/>
        <pc:sldMkLst>
          <pc:docMk/>
          <pc:sldMk cId="0" sldId="291"/>
        </pc:sldMkLst>
      </pc:sldChg>
      <pc:sldChg chg="del">
        <pc:chgData name="Mitchell Wand" userId="de9b44c55c049659" providerId="LiveId" clId="{0964CEBA-85CB-4251-9874-58AB7DCD77EF}" dt="2023-09-21T19:07:03.283" v="1" actId="2696"/>
        <pc:sldMkLst>
          <pc:docMk/>
          <pc:sldMk cId="0" sldId="292"/>
        </pc:sldMkLst>
      </pc:sldChg>
      <pc:sldChg chg="del">
        <pc:chgData name="Mitchell Wand" userId="de9b44c55c049659" providerId="LiveId" clId="{0964CEBA-85CB-4251-9874-58AB7DCD77EF}" dt="2023-09-21T19:07:03.283" v="1" actId="2696"/>
        <pc:sldMkLst>
          <pc:docMk/>
          <pc:sldMk cId="0" sldId="293"/>
        </pc:sldMkLst>
      </pc:sldChg>
      <pc:sldChg chg="modSp mod">
        <pc:chgData name="Mitchell Wand" userId="de9b44c55c049659" providerId="LiveId" clId="{0964CEBA-85CB-4251-9874-58AB7DCD77EF}" dt="2023-09-21T19:08:32.456" v="3" actId="20577"/>
        <pc:sldMkLst>
          <pc:docMk/>
          <pc:sldMk cId="0" sldId="294"/>
        </pc:sldMkLst>
        <pc:spChg chg="mod">
          <ac:chgData name="Mitchell Wand" userId="de9b44c55c049659" providerId="LiveId" clId="{0964CEBA-85CB-4251-9874-58AB7DCD77EF}" dt="2023-09-21T19:08:32.456" v="3" actId="20577"/>
          <ac:spMkLst>
            <pc:docMk/>
            <pc:sldMk cId="0" sldId="294"/>
            <ac:spMk id="419" creationId="{00000000-0000-0000-0000-000000000000}"/>
          </ac:spMkLst>
        </pc:spChg>
      </pc:sldChg>
      <pc:sldChg chg="del">
        <pc:chgData name="Mitchell Wand" userId="de9b44c55c049659" providerId="LiveId" clId="{0964CEBA-85CB-4251-9874-58AB7DCD77EF}" dt="2023-09-21T19:07:03.283" v="1" actId="2696"/>
        <pc:sldMkLst>
          <pc:docMk/>
          <pc:sldMk cId="2690522714" sldId="386"/>
        </pc:sldMkLst>
      </pc:sldChg>
      <pc:sldChg chg="del">
        <pc:chgData name="Mitchell Wand" userId="de9b44c55c049659" providerId="LiveId" clId="{0964CEBA-85CB-4251-9874-58AB7DCD77EF}" dt="2023-09-21T19:05:13.744" v="0" actId="18676"/>
        <pc:sldMkLst>
          <pc:docMk/>
          <pc:sldMk cId="3856103181" sldId="404"/>
        </pc:sldMkLst>
      </pc:sldChg>
      <pc:sldChg chg="del">
        <pc:chgData name="Mitchell Wand" userId="de9b44c55c049659" providerId="LiveId" clId="{0964CEBA-85CB-4251-9874-58AB7DCD77EF}" dt="2023-09-21T19:05:13.744" v="0" actId="18676"/>
        <pc:sldMkLst>
          <pc:docMk/>
          <pc:sldMk cId="2060496032" sldId="405"/>
        </pc:sldMkLst>
      </pc:sldChg>
      <pc:sldChg chg="del">
        <pc:chgData name="Mitchell Wand" userId="de9b44c55c049659" providerId="LiveId" clId="{0964CEBA-85CB-4251-9874-58AB7DCD77EF}" dt="2023-09-21T19:05:13.744" v="0" actId="18676"/>
        <pc:sldMkLst>
          <pc:docMk/>
          <pc:sldMk cId="1781994050" sldId="406"/>
        </pc:sldMkLst>
      </pc:sldChg>
      <pc:sldChg chg="del">
        <pc:chgData name="Mitchell Wand" userId="de9b44c55c049659" providerId="LiveId" clId="{0964CEBA-85CB-4251-9874-58AB7DCD77EF}" dt="2023-09-21T19:05:13.744" v="0" actId="18676"/>
        <pc:sldMkLst>
          <pc:docMk/>
          <pc:sldMk cId="1196190023" sldId="407"/>
        </pc:sldMkLst>
      </pc:sldChg>
      <pc:sldChg chg="del">
        <pc:chgData name="Mitchell Wand" userId="de9b44c55c049659" providerId="LiveId" clId="{0964CEBA-85CB-4251-9874-58AB7DCD77EF}" dt="2023-09-21T19:05:13.744" v="0" actId="18676"/>
        <pc:sldMkLst>
          <pc:docMk/>
          <pc:sldMk cId="1143622218" sldId="408"/>
        </pc:sldMkLst>
      </pc:sldChg>
      <pc:sldChg chg="del">
        <pc:chgData name="Mitchell Wand" userId="de9b44c55c049659" providerId="LiveId" clId="{0964CEBA-85CB-4251-9874-58AB7DCD77EF}" dt="2023-09-21T19:05:13.744" v="0" actId="18676"/>
        <pc:sldMkLst>
          <pc:docMk/>
          <pc:sldMk cId="1300815534" sldId="409"/>
        </pc:sldMkLst>
      </pc:sldChg>
      <pc:sldChg chg="del">
        <pc:chgData name="Mitchell Wand" userId="de9b44c55c049659" providerId="LiveId" clId="{0964CEBA-85CB-4251-9874-58AB7DCD77EF}" dt="2023-09-21T19:05:13.744" v="0" actId="18676"/>
        <pc:sldMkLst>
          <pc:docMk/>
          <pc:sldMk cId="2875260270" sldId="410"/>
        </pc:sldMkLst>
      </pc:sldChg>
      <pc:sldChg chg="del">
        <pc:chgData name="Mitchell Wand" userId="de9b44c55c049659" providerId="LiveId" clId="{0964CEBA-85CB-4251-9874-58AB7DCD77EF}" dt="2023-09-21T19:05:13.744" v="0" actId="18676"/>
        <pc:sldMkLst>
          <pc:docMk/>
          <pc:sldMk cId="4001364585" sldId="411"/>
        </pc:sldMkLst>
      </pc:sldChg>
      <pc:sldChg chg="del">
        <pc:chgData name="Mitchell Wand" userId="de9b44c55c049659" providerId="LiveId" clId="{0964CEBA-85CB-4251-9874-58AB7DCD77EF}" dt="2023-09-21T19:05:13.744" v="0" actId="18676"/>
        <pc:sldMkLst>
          <pc:docMk/>
          <pc:sldMk cId="1613929314" sldId="414"/>
        </pc:sldMkLst>
      </pc:sldChg>
      <pc:sldChg chg="del">
        <pc:chgData name="Mitchell Wand" userId="de9b44c55c049659" providerId="LiveId" clId="{0964CEBA-85CB-4251-9874-58AB7DCD77EF}" dt="2023-09-21T19:05:13.744" v="0" actId="18676"/>
        <pc:sldMkLst>
          <pc:docMk/>
          <pc:sldMk cId="3178519261" sldId="416"/>
        </pc:sldMkLst>
      </pc:sldChg>
      <pc:sldChg chg="del">
        <pc:chgData name="Mitchell Wand" userId="de9b44c55c049659" providerId="LiveId" clId="{0964CEBA-85CB-4251-9874-58AB7DCD77EF}" dt="2023-09-21T19:05:13.744" v="0" actId="18676"/>
        <pc:sldMkLst>
          <pc:docMk/>
          <pc:sldMk cId="997493205" sldId="417"/>
        </pc:sldMkLst>
      </pc:sldChg>
      <pc:sldChg chg="del">
        <pc:chgData name="Mitchell Wand" userId="de9b44c55c049659" providerId="LiveId" clId="{0964CEBA-85CB-4251-9874-58AB7DCD77EF}" dt="2023-09-21T19:05:13.744" v="0" actId="18676"/>
        <pc:sldMkLst>
          <pc:docMk/>
          <pc:sldMk cId="3935049033" sldId="418"/>
        </pc:sldMkLst>
      </pc:sldChg>
      <pc:sldChg chg="del">
        <pc:chgData name="Mitchell Wand" userId="de9b44c55c049659" providerId="LiveId" clId="{0964CEBA-85CB-4251-9874-58AB7DCD77EF}" dt="2023-09-21T19:05:13.744" v="0" actId="18676"/>
        <pc:sldMkLst>
          <pc:docMk/>
          <pc:sldMk cId="1376654866" sldId="419"/>
        </pc:sldMkLst>
      </pc:sldChg>
      <pc:sldChg chg="del">
        <pc:chgData name="Mitchell Wand" userId="de9b44c55c049659" providerId="LiveId" clId="{0964CEBA-85CB-4251-9874-58AB7DCD77EF}" dt="2023-09-21T19:05:13.744" v="0" actId="18676"/>
        <pc:sldMkLst>
          <pc:docMk/>
          <pc:sldMk cId="3848332570" sldId="420"/>
        </pc:sldMkLst>
      </pc:sldChg>
      <pc:sldChg chg="del">
        <pc:chgData name="Mitchell Wand" userId="de9b44c55c049659" providerId="LiveId" clId="{0964CEBA-85CB-4251-9874-58AB7DCD77EF}" dt="2023-09-21T19:05:13.744" v="0" actId="18676"/>
        <pc:sldMkLst>
          <pc:docMk/>
          <pc:sldMk cId="3248419483" sldId="421"/>
        </pc:sldMkLst>
      </pc:sldChg>
      <pc:sldChg chg="del">
        <pc:chgData name="Mitchell Wand" userId="de9b44c55c049659" providerId="LiveId" clId="{0964CEBA-85CB-4251-9874-58AB7DCD77EF}" dt="2023-09-21T19:05:13.744" v="0" actId="18676"/>
        <pc:sldMkLst>
          <pc:docMk/>
          <pc:sldMk cId="3918795189" sldId="422"/>
        </pc:sldMkLst>
      </pc:sldChg>
      <pc:sldChg chg="del">
        <pc:chgData name="Mitchell Wand" userId="de9b44c55c049659" providerId="LiveId" clId="{0964CEBA-85CB-4251-9874-58AB7DCD77EF}" dt="2023-09-21T19:05:13.744" v="0" actId="18676"/>
        <pc:sldMkLst>
          <pc:docMk/>
          <pc:sldMk cId="3756781712" sldId="423"/>
        </pc:sldMkLst>
      </pc:sldChg>
      <pc:sldChg chg="del">
        <pc:chgData name="Mitchell Wand" userId="de9b44c55c049659" providerId="LiveId" clId="{0964CEBA-85CB-4251-9874-58AB7DCD77EF}" dt="2023-09-21T19:05:13.744" v="0" actId="18676"/>
        <pc:sldMkLst>
          <pc:docMk/>
          <pc:sldMk cId="3886866829" sldId="424"/>
        </pc:sldMkLst>
      </pc:sldChg>
      <pc:sldChg chg="del">
        <pc:chgData name="Mitchell Wand" userId="de9b44c55c049659" providerId="LiveId" clId="{0964CEBA-85CB-4251-9874-58AB7DCD77EF}" dt="2023-09-21T19:05:13.744" v="0" actId="18676"/>
        <pc:sldMkLst>
          <pc:docMk/>
          <pc:sldMk cId="2363062081" sldId="425"/>
        </pc:sldMkLst>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In the preceding video, </a:t>
            </a:r>
            <a:r>
              <a:rPr dirty="0"/>
              <a:t>we saw a</a:t>
            </a:r>
            <a:r>
              <a:rPr lang="en-US" dirty="0"/>
              <a:t> couple of </a:t>
            </a:r>
            <a:r>
              <a:rPr dirty="0"/>
              <a:t>example</a:t>
            </a:r>
            <a:r>
              <a:rPr lang="en-US" dirty="0"/>
              <a:t>s</a:t>
            </a:r>
            <a:r>
              <a:rPr dirty="0"/>
              <a:t> of </a:t>
            </a:r>
            <a:r>
              <a:rPr lang="en-US" dirty="0"/>
              <a:t>these</a:t>
            </a:r>
            <a:r>
              <a:rPr dirty="0"/>
              <a:t>: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incantation to install Chakra for next.js .  The first line installs Chakra proper, the second line installs a package to </a:t>
            </a:r>
          </a:p>
          <a:p>
            <a:endParaRPr lang="en-US" dirty="0"/>
          </a:p>
          <a:p>
            <a:r>
              <a:rPr lang="en-US" dirty="0"/>
              <a:t>If you start with one of our premade projects, we've already done this for you, so no worries.</a:t>
            </a:r>
          </a:p>
        </p:txBody>
      </p:sp>
    </p:spTree>
    <p:extLst>
      <p:ext uri="{BB962C8B-B14F-4D97-AF65-F5344CB8AC3E}">
        <p14:creationId xmlns:p14="http://schemas.microsoft.com/office/powerpoint/2010/main" val="1207991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lang="en-US" dirty="0"/>
              <a:t>In React, we embed our HTML in Typescript.</a:t>
            </a:r>
          </a:p>
          <a:p>
            <a:endParaRPr dirty="0"/>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Here is our first React component.</a:t>
            </a:r>
          </a:p>
          <a:p>
            <a:endParaRPr lang="en-US" dirty="0"/>
          </a:p>
          <a:p>
            <a:r>
              <a:rPr lang="en-US" dirty="0"/>
              <a:t>Here we’ve defined a “Hello World” component  The name must begin with a capital letter and it must return some html.  Here’s we’ve returned some styled html using the Chakra UI library.</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We'll demo this in a moment.</a:t>
            </a:r>
          </a:p>
          <a:p>
            <a:endParaRPr lang="en-US" dirty="0"/>
          </a:p>
          <a:p>
            <a:r>
              <a:rPr lang="en-US" dirty="0"/>
              <a:t>This component contains no logic or data and returns the same html every time.  You could add some logic so that it didn't return the same html every time-- that's the main subject of this lecture.</a:t>
            </a:r>
          </a:p>
          <a:p>
            <a:endParaRPr lang="en-US" dirty="0"/>
          </a:p>
        </p:txBody>
      </p:sp>
    </p:spTree>
    <p:extLst>
      <p:ext uri="{BB962C8B-B14F-4D97-AF65-F5344CB8AC3E}">
        <p14:creationId xmlns:p14="http://schemas.microsoft.com/office/powerpoint/2010/main" val="55596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convention in next.js is to display whatever is the default export from a file called app/</a:t>
            </a:r>
            <a:r>
              <a:rPr lang="en-US" dirty="0" err="1"/>
              <a:t>page.tsx</a:t>
            </a:r>
            <a:r>
              <a:rPr lang="en-US" dirty="0"/>
              <a:t>.</a:t>
            </a:r>
          </a:p>
          <a:p>
            <a:endParaRPr lang="en-US" dirty="0"/>
          </a:p>
          <a:p>
            <a:r>
              <a:rPr lang="en-US" dirty="0"/>
              <a:t>Here is the file </a:t>
            </a:r>
            <a:r>
              <a:rPr lang="en-US" dirty="0" err="1"/>
              <a:t>pages.tsx</a:t>
            </a:r>
            <a:r>
              <a:rPr lang="en-US" dirty="0"/>
              <a:t> in the package’s </a:t>
            </a:r>
            <a:r>
              <a:rPr lang="en-US" b="1" dirty="0"/>
              <a:t>app</a:t>
            </a:r>
            <a:r>
              <a:rPr lang="en-US" b="0" dirty="0"/>
              <a:t> directory</a:t>
            </a:r>
          </a:p>
          <a:p>
            <a:endParaRPr lang="en-US" b="0" dirty="0"/>
          </a:p>
          <a:p>
            <a:r>
              <a:rPr lang="en-US" b="0" dirty="0"/>
              <a:t>I’ve set it up to import apps from a set of other files in the package.  This is way simpler than the default version of this file that you get from next.js.</a:t>
            </a:r>
          </a:p>
          <a:p>
            <a:endParaRPr lang="en-US" b="0" dirty="0"/>
          </a:p>
          <a:p>
            <a:r>
              <a:rPr lang="en-US" b="0" dirty="0"/>
              <a:t>If you try this, you'll see a whole bunch of other imports, pointing to all the different apps that we have in this module (and the next).  Simply uncomment the one that you want (and comment out any others).</a:t>
            </a:r>
          </a:p>
          <a:p>
            <a:endParaRPr lang="en-US" b="0" dirty="0"/>
          </a:p>
          <a:p>
            <a:r>
              <a:rPr lang="en-US" b="0" dirty="0"/>
              <a:t>The 'use client' at the top is necessary magic to get </a:t>
            </a:r>
            <a:r>
              <a:rPr lang="en-US" b="0" dirty="0" err="1"/>
              <a:t>useState</a:t>
            </a:r>
            <a:r>
              <a:rPr lang="en-US" b="0" dirty="0"/>
              <a:t> to work (</a:t>
            </a:r>
            <a:r>
              <a:rPr lang="en-US" b="0" dirty="0" err="1"/>
              <a:t>useState</a:t>
            </a:r>
            <a:r>
              <a:rPr lang="en-US" b="0" dirty="0"/>
              <a:t> only works on the client side).  In general, components can be constructed on the server as well, but that's beyond the scope of this course.</a:t>
            </a:r>
          </a:p>
          <a:p>
            <a:endParaRPr lang="en-US" b="0" dirty="0"/>
          </a:p>
          <a:p>
            <a:r>
              <a:rPr lang="en-US" b="0" dirty="0"/>
              <a:t>The &lt;</a:t>
            </a:r>
            <a:r>
              <a:rPr lang="en-US" b="0" dirty="0" err="1"/>
              <a:t>ChakraProvider</a:t>
            </a:r>
            <a:r>
              <a:rPr lang="en-US" b="0" dirty="0"/>
              <a:t>&gt; is necessary magic to get the Chakra components to work correctly.  (Try leaving it out and see what happens!)</a:t>
            </a:r>
          </a:p>
          <a:p>
            <a:endParaRPr lang="en-US" b="0" dirty="0"/>
          </a:p>
          <a:p>
            <a:r>
              <a:rPr lang="en-US" b="0" dirty="0"/>
              <a:t>&lt;now demo </a:t>
            </a:r>
            <a:r>
              <a:rPr lang="en-US" b="0" dirty="0" err="1"/>
              <a:t>helloworld</a:t>
            </a:r>
            <a:r>
              <a:rPr lang="en-US" b="0" dirty="0"/>
              <a:t>&gt;</a:t>
            </a:r>
          </a:p>
        </p:txBody>
      </p:sp>
    </p:spTree>
    <p:extLst>
      <p:ext uri="{BB962C8B-B14F-4D97-AF65-F5344CB8AC3E}">
        <p14:creationId xmlns:p14="http://schemas.microsoft.com/office/powerpoint/2010/main" val="3311551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a:t>
            </a:r>
            <a:r>
              <a:rPr lang="en-US" dirty="0"/>
              <a:t>on line 3 of the example on the right </a:t>
            </a:r>
            <a:r>
              <a:rPr dirty="0"/>
              <a:t>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a:t>
            </a:r>
            <a:r>
              <a:rPr lang="en-US" dirty="0"/>
              <a:t> something like</a:t>
            </a:r>
            <a:r>
              <a:rPr dirty="0"/>
              <a:t>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we've told the button that its </a:t>
            </a:r>
            <a:r>
              <a:rPr lang="en-US" dirty="0" err="1"/>
              <a:t>onClick</a:t>
            </a:r>
            <a:r>
              <a:rPr lang="en-US" dirty="0"/>
              <a:t> property should be the function </a:t>
            </a:r>
            <a:r>
              <a:rPr lang="en-US" b="1" dirty="0" err="1"/>
              <a:t>handleClick</a:t>
            </a:r>
            <a:r>
              <a:rPr lang="en-US" b="0" dirty="0"/>
              <a:t>.</a:t>
            </a:r>
          </a:p>
          <a:p>
            <a:endParaRPr lang="en-US" b="0" dirty="0"/>
          </a:p>
          <a:p>
            <a:r>
              <a:rPr lang="en-US" b="0" dirty="0" err="1"/>
              <a:t>handleClick</a:t>
            </a:r>
            <a:r>
              <a:rPr lang="en-US" b="0" dirty="0"/>
              <a:t>, in turn, invokes the </a:t>
            </a:r>
            <a:r>
              <a:rPr lang="en-US" b="1" dirty="0" err="1"/>
              <a:t>setCount</a:t>
            </a:r>
            <a:r>
              <a:rPr lang="en-US" b="0" dirty="0"/>
              <a:t> function, which sets the `count` variable to its current value + 1.</a:t>
            </a:r>
          </a:p>
          <a:p>
            <a:endParaRPr lang="en-US" b="0" dirty="0"/>
          </a:p>
          <a:p>
            <a:r>
              <a:rPr lang="en-US" b="0" dirty="0"/>
              <a:t>&lt;Demo&gt;</a:t>
            </a:r>
          </a:p>
          <a:p>
            <a:endParaRPr lang="en-US" b="0"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a:t>Notice, by the way, that we've defined our html by embedding it in an extension of typescript, indicated by the .</a:t>
            </a:r>
            <a:r>
              <a:rPr lang="en-US" b="0" dirty="0" err="1"/>
              <a:t>tsx</a:t>
            </a:r>
            <a:r>
              <a:rPr lang="en-US" b="0" dirty="0"/>
              <a:t> extension on our filename.  Other frameworks (like </a:t>
            </a:r>
            <a:r>
              <a:rPr lang="en-US" dirty="0"/>
              <a:t>ASP, Angular, or ColdFusion) </a:t>
            </a:r>
            <a:r>
              <a:rPr lang="en-US" b="0" dirty="0"/>
              <a:t>do it the other way around, embedding the logic (the counters, etc.) in an extension of html.  But doing it that way gives up all the nice </a:t>
            </a:r>
            <a:r>
              <a:rPr lang="en-US" b="0" dirty="0" err="1"/>
              <a:t>typechecking</a:t>
            </a:r>
            <a:r>
              <a:rPr lang="en-US" b="0" dirty="0"/>
              <a:t> and modularity that you get with typescript.</a:t>
            </a:r>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endParaRPr lang="en-US" dirty="0"/>
          </a:p>
          <a:p>
            <a:r>
              <a:rPr lang="en-US" dirty="0"/>
              <a:t> </a:t>
            </a:r>
            <a:r>
              <a:rPr dirty="0"/>
              <a:t>(Read slide)</a:t>
            </a:r>
          </a:p>
          <a:p>
            <a:endParaRPr dirty="0"/>
          </a:p>
          <a:p>
            <a:endParaRPr dirty="0"/>
          </a:p>
        </p:txBody>
      </p:sp>
    </p:spTree>
    <p:extLst>
      <p:ext uri="{BB962C8B-B14F-4D97-AF65-F5344CB8AC3E}">
        <p14:creationId xmlns:p14="http://schemas.microsoft.com/office/powerpoint/2010/main" val="2514612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Tonight's subject is REACT, our web framework.  We have two lessons,</a:t>
            </a:r>
          </a:p>
          <a:p>
            <a:r>
              <a:rPr lang="en-US" dirty="0"/>
              <a:t>roughly: basic REACT, and advanced REACT.</a:t>
            </a:r>
          </a:p>
          <a:p>
            <a:endParaRPr lang="en-US" dirty="0"/>
          </a:p>
          <a:p>
            <a:r>
              <a:rPr lang="en-US" dirty="0"/>
              <a:t>&lt;Read slide&gt;</a:t>
            </a:r>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each of them a name, and the handler it should use when it is clicked.   The intention is that when the button is clicked, it should call </a:t>
            </a:r>
            <a:r>
              <a:rPr lang="en-US" b="1" dirty="0" err="1"/>
              <a:t>incrementGlobalCount</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In this example, you'll see some styling.  In our examples, we've put in the smallest amount of styling to make the page easily readable.  You can go to town with the styling-- Chakra has more styling options than you can count-- but we won't spend time on that because it doesn't advance our main story, which is the structure of React applications.</a:t>
            </a:r>
          </a:p>
          <a:p>
            <a:endParaRPr lang="en-US" b="0" dirty="0"/>
          </a:p>
          <a:p>
            <a:r>
              <a:rPr lang="en-US" b="0" dirty="0"/>
              <a:t>A good easy exercise is to modify this example so that each counting button also displays the global count.</a:t>
            </a:r>
          </a:p>
          <a:p>
            <a:endParaRPr lang="en-US" b="0" dirty="0"/>
          </a:p>
          <a:p>
            <a:r>
              <a:rPr lang="en-US" b="0" dirty="0"/>
              <a:t>React may complain that this example is missing an attribute called 'key'.  Don't worry about that for the moment; we'll talk about that at the end of this video.</a:t>
            </a:r>
            <a:endParaRPr lang="en-US" dirty="0"/>
          </a:p>
          <a:p>
            <a:endParaRPr lang="en-US" dirty="0"/>
          </a:p>
          <a:p>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here’s the definition of </a:t>
            </a:r>
            <a:r>
              <a:rPr lang="en-US" dirty="0" err="1"/>
              <a:t>CountingButton</a:t>
            </a:r>
            <a:r>
              <a:rPr lang="en-US" dirty="0"/>
              <a:t>.  The key bit of code is highlighted in yellow: </a:t>
            </a:r>
            <a:r>
              <a:rPr lang="en-US" dirty="0" err="1"/>
              <a:t>handleClick</a:t>
            </a:r>
            <a:r>
              <a:rPr lang="en-US" dirty="0"/>
              <a:t>, in addition to updating the local count, calls </a:t>
            </a:r>
            <a:r>
              <a:rPr lang="en-US" dirty="0" err="1"/>
              <a:t>props.onClick</a:t>
            </a:r>
            <a:r>
              <a:rPr lang="en-US" dirty="0"/>
              <a:t>, to invoke whatever handler the parent has passed to it.</a:t>
            </a:r>
          </a:p>
          <a:p>
            <a:endParaRPr lang="en-US" dirty="0"/>
          </a:p>
          <a:p>
            <a:r>
              <a:rPr lang="en-US" dirty="0"/>
              <a:t>If you think in terms of callbacks, you may find it helpful to think </a:t>
            </a:r>
            <a:r>
              <a:rPr lang="en-US" dirty="0" err="1"/>
              <a:t>props.onClick</a:t>
            </a:r>
            <a:r>
              <a:rPr lang="en-US" dirty="0"/>
              <a:t> as a callback to the parent.</a:t>
            </a:r>
          </a:p>
          <a:p>
            <a:endParaRPr lang="en-US" dirty="0"/>
          </a:p>
          <a:p>
            <a:r>
              <a:rPr lang="en-US" dirty="0"/>
              <a:t>Let's look at the preceding slide again.  &lt;Don't go back, go forward to the copy of the preceding slide&gt;</a:t>
            </a:r>
          </a:p>
          <a:p>
            <a:endParaRPr lang="en-US" dirty="0"/>
          </a:p>
        </p:txBody>
      </p:sp>
    </p:spTree>
    <p:extLst>
      <p:ext uri="{BB962C8B-B14F-4D97-AF65-F5344CB8AC3E}">
        <p14:creationId xmlns:p14="http://schemas.microsoft.com/office/powerpoint/2010/main" val="21795458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with console open&gt;</a:t>
            </a:r>
          </a:p>
          <a:p>
            <a:endParaRPr lang="en-US" dirty="0"/>
          </a:p>
          <a:p>
            <a:r>
              <a:rPr lang="en-US" dirty="0"/>
              <a:t>Observe that pushing button A increments its own count, and also updates the total count.   And similarly for button B.</a:t>
            </a:r>
          </a:p>
          <a:p>
            <a:endParaRPr lang="en-US" dirty="0"/>
          </a:p>
          <a:p>
            <a:endParaRPr lang="en-US" dirty="0"/>
          </a:p>
        </p:txBody>
      </p:sp>
    </p:spTree>
    <p:extLst>
      <p:ext uri="{BB962C8B-B14F-4D97-AF65-F5344CB8AC3E}">
        <p14:creationId xmlns:p14="http://schemas.microsoft.com/office/powerpoint/2010/main" val="3895839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699713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said, in all our previous examples, our parent component had a fixed number of children (in our case, two)</a:t>
            </a:r>
          </a:p>
          <a:p>
            <a:endParaRPr lang="en-US" dirty="0"/>
          </a:p>
          <a:p>
            <a:r>
              <a:rPr lang="en-US" dirty="0"/>
              <a:t>But what if we needed a variable number of children?   For example, we might have a </a:t>
            </a:r>
            <a:r>
              <a:rPr lang="en-US" dirty="0" err="1"/>
              <a:t>todo</a:t>
            </a:r>
            <a:r>
              <a:rPr lang="en-US" dirty="0"/>
              <a:t> app that displays each item in a to-do list.</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p>
          <a:p>
            <a:endParaRPr lang="en-US" b="0" dirty="0"/>
          </a:p>
          <a:p>
            <a:r>
              <a:rPr lang="en-US" b="0" dirty="0"/>
              <a:t>Let's look at this app in a little more detail.</a:t>
            </a:r>
            <a:endParaRPr lang="en-US" dirty="0"/>
          </a:p>
        </p:txBody>
      </p:sp>
    </p:spTree>
    <p:extLst>
      <p:ext uri="{BB962C8B-B14F-4D97-AF65-F5344CB8AC3E}">
        <p14:creationId xmlns:p14="http://schemas.microsoft.com/office/powerpoint/2010/main" val="19428746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a:t>
            </a:r>
          </a:p>
          <a:p>
            <a:endParaRPr lang="en-US" b="0" dirty="0"/>
          </a:p>
          <a:p>
            <a:r>
              <a:rPr lang="en-US" b="0" dirty="0"/>
              <a:t>Let's look at a typical example to see how to set up a key attribute.  </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this,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It assigns a fresh key every time a new item is added.</a:t>
            </a:r>
          </a:p>
          <a:p>
            <a:endParaRPr lang="en-US" dirty="0"/>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typical page. 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thing we need to do is to get textual input into our app.</a:t>
            </a:r>
          </a:p>
          <a:p>
            <a:endParaRPr lang="en-US" dirty="0"/>
          </a:p>
          <a:p>
            <a:r>
              <a:rPr lang="en-US" dirty="0"/>
              <a:t>Here we set up an input form as what's called a "controlled component", meaning that the form entries are set in React component variables.</a:t>
            </a:r>
          </a:p>
          <a:p>
            <a:endParaRPr lang="en-US" dirty="0"/>
          </a:p>
          <a:p>
            <a:r>
              <a:rPr lang="en-US" dirty="0"/>
              <a:t>Inside the &lt;</a:t>
            </a:r>
            <a:r>
              <a:rPr lang="en-US" dirty="0" err="1"/>
              <a:t>FormControl</a:t>
            </a:r>
            <a:r>
              <a:rPr lang="en-US" dirty="0"/>
              <a:t>&gt; you'll have one &lt;Input&gt; component for each blank in the form.  Our form has two blanks: title and priority.  Here we've shown only the component for the title.</a:t>
            </a:r>
          </a:p>
          <a:p>
            <a:endParaRPr lang="en-US" dirty="0"/>
          </a:p>
          <a:p>
            <a:r>
              <a:rPr lang="en-US" dirty="0"/>
              <a:t>Look at the highlighted code. Every keypress fires the `</a:t>
            </a:r>
            <a:r>
              <a:rPr lang="en-US" dirty="0" err="1"/>
              <a:t>onChange</a:t>
            </a:r>
            <a:r>
              <a:rPr lang="en-US" dirty="0"/>
              <a:t>` callback with a piece of React data called an 'event'.  </a:t>
            </a:r>
            <a:r>
              <a:rPr lang="en-US" dirty="0" err="1"/>
              <a:t>event.target.value</a:t>
            </a:r>
            <a:r>
              <a:rPr lang="en-US" dirty="0"/>
              <a:t> contains the current string in the form. On every keypress, we call </a:t>
            </a:r>
            <a:r>
              <a:rPr lang="en-US" dirty="0" err="1"/>
              <a:t>setTitle</a:t>
            </a:r>
            <a:r>
              <a:rPr lang="en-US" dirty="0"/>
              <a:t> with the current string in the form, so that the user can see what they've typed.  </a:t>
            </a:r>
          </a:p>
          <a:p>
            <a:endParaRPr lang="en-US" dirty="0"/>
          </a:p>
          <a:p>
            <a:r>
              <a:rPr lang="en-US" dirty="0"/>
              <a:t>&lt;Demo&gt;</a:t>
            </a:r>
          </a:p>
        </p:txBody>
      </p:sp>
    </p:spTree>
    <p:extLst>
      <p:ext uri="{BB962C8B-B14F-4D97-AF65-F5344CB8AC3E}">
        <p14:creationId xmlns:p14="http://schemas.microsoft.com/office/powerpoint/2010/main" val="31973027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handle a click, signifying that we are ready to add the </a:t>
            </a:r>
            <a:r>
              <a:rPr lang="en-US" dirty="0" err="1"/>
              <a:t>todo</a:t>
            </a:r>
            <a:r>
              <a:rPr lang="en-US" dirty="0"/>
              <a:t> item, we send the data to the caller, using the `</a:t>
            </a:r>
            <a:r>
              <a:rPr lang="en-US" dirty="0" err="1"/>
              <a:t>onAdd</a:t>
            </a:r>
            <a:r>
              <a:rPr lang="en-US" dirty="0"/>
              <a:t>` procedure that the caller sent to us. Then we update the component variables to be ready for the next item.  Resetting the values to their defaults causes the placeholder (e.g. 'type item name here') to be redisplayed.</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err="1">
                <a:solidFill>
                  <a:srgbClr val="795E26"/>
                </a:solidFill>
                <a:effectLst/>
                <a:latin typeface="Consolas" panose="020B0609020204030204" pitchFamily="49" charset="0"/>
              </a:rPr>
              <a:t>preventDefault</a:t>
            </a:r>
            <a:r>
              <a:rPr lang="en-US" b="0" dirty="0">
                <a:solidFill>
                  <a:srgbClr val="795E26"/>
                </a:solidFill>
                <a:effectLst/>
                <a:latin typeface="Consolas" panose="020B0609020204030204" pitchFamily="49" charset="0"/>
              </a:rPr>
              <a:t> is preventing browser from default behavior which is typically a refresh. Since we are using react to control the rendering and re-rendering, we don’t need the browser to refresh to see changes.</a:t>
            </a:r>
            <a:endParaRPr lang="en-US" dirty="0"/>
          </a:p>
        </p:txBody>
      </p:sp>
    </p:spTree>
    <p:extLst>
      <p:ext uri="{BB962C8B-B14F-4D97-AF65-F5344CB8AC3E}">
        <p14:creationId xmlns:p14="http://schemas.microsoft.com/office/powerpoint/2010/main" val="1390688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last gotcha before we go…  &lt;read slide&gt;</a:t>
            </a:r>
          </a:p>
          <a:p>
            <a:endParaRPr lang="en-US" dirty="0"/>
          </a:p>
          <a:p>
            <a:endParaRPr lang="en-US" dirty="0"/>
          </a:p>
        </p:txBody>
      </p:sp>
    </p:spTree>
    <p:extLst>
      <p:ext uri="{BB962C8B-B14F-4D97-AF65-F5344CB8AC3E}">
        <p14:creationId xmlns:p14="http://schemas.microsoft.com/office/powerpoint/2010/main" val="41847886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If you assign to a location in an array, React will not recognize it as a change, and your component will not update</a:t>
            </a:r>
          </a:p>
        </p:txBody>
      </p:sp>
    </p:spTree>
    <p:extLst>
      <p:ext uri="{BB962C8B-B14F-4D97-AF65-F5344CB8AC3E}">
        <p14:creationId xmlns:p14="http://schemas.microsoft.com/office/powerpoint/2010/main" val="10448818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can also use the spread operator to update one field of an object, or to extend an array.</a:t>
            </a:r>
          </a:p>
        </p:txBody>
      </p:sp>
    </p:spTree>
    <p:extLst>
      <p:ext uri="{BB962C8B-B14F-4D97-AF65-F5344CB8AC3E}">
        <p14:creationId xmlns:p14="http://schemas.microsoft.com/office/powerpoint/2010/main" val="32226844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React is and has been among the most popular frameworks for front end development for the past few years.</a:t>
            </a:r>
          </a:p>
          <a:p>
            <a:r>
              <a:rPr dirty="0"/>
              <a:t>A lot of applications that we use everyday use React.</a:t>
            </a:r>
          </a:p>
          <a:p>
            <a:r>
              <a:rPr dirty="0"/>
              <a:t>Some of these include Facebook, Instagram, </a:t>
            </a:r>
            <a:r>
              <a:rPr dirty="0" err="1"/>
              <a:t>AirBNB</a:t>
            </a:r>
            <a:r>
              <a:rPr dirty="0"/>
              <a:t>, Netflix and Twitter.</a:t>
            </a:r>
            <a:endParaRPr lang="en-US" dirty="0"/>
          </a:p>
          <a:p>
            <a:r>
              <a:rPr lang="en-US" dirty="0"/>
              <a:t>That 8855 number is pretty old-- I'm sure it's much </a:t>
            </a:r>
            <a:r>
              <a:rPr lang="en-US" dirty="0" err="1"/>
              <a:t>much</a:t>
            </a:r>
            <a:r>
              <a:rPr lang="en-US" dirty="0"/>
              <a:t> larger now.</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s://react.dev/learn/updating-objects-in-state"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hyperlink" Target="https://react.dev/learn/updating-arrays-in-state"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rPr dirty="0"/>
              <a:t>CS 4530: Fundamentals of Software Engineering</a:t>
            </a:r>
            <a:br>
              <a:rPr dirty="0"/>
            </a:br>
            <a:r>
              <a:rPr dirty="0"/>
              <a:t>Module </a:t>
            </a:r>
            <a:r>
              <a:rPr lang="en-US" dirty="0"/>
              <a:t>8</a:t>
            </a:r>
            <a:r>
              <a:rPr dirty="0"/>
              <a:t>: React</a:t>
            </a:r>
            <a:r>
              <a:rPr lang="en-US" dirty="0"/>
              <a:t> Basics</a:t>
            </a:r>
            <a:endParaRPr dirty="0"/>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Adeel Bhutta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5C5962"/>
                </a:solidFill>
              </a:defRPr>
            </a:pPr>
            <a:r>
              <a:rPr dirty="0"/>
              <a:t>© 202</a:t>
            </a:r>
            <a:r>
              <a:rPr lang="en-US" dirty="0"/>
              <a:t>4</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@chakra-ui/next-js </a:t>
            </a:r>
          </a:p>
          <a:p>
            <a:pPr marL="0" indent="0">
              <a:buNone/>
            </a:pPr>
            <a:r>
              <a:rPr lang="sv-SE" sz="2300" dirty="0">
                <a:solidFill>
                  <a:srgbClr val="2D3748"/>
                </a:solidFill>
                <a:latin typeface="Courier"/>
              </a:rPr>
              <a:t>npm i --save</a:t>
            </a:r>
            <a:r>
              <a:rPr lang="sv-SE" sz="2300" b="0" i="0" dirty="0">
                <a:solidFill>
                  <a:srgbClr val="2D3748"/>
                </a:solidFill>
                <a:effectLst/>
                <a:latin typeface="Courier"/>
              </a:rPr>
              <a:t> @emotion/react @emotion/styled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11</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lstStyle/>
          <a:p>
            <a:pPr defTabSz="877823">
              <a:defRPr sz="4224"/>
            </a:pPr>
            <a:r>
              <a:t>Embedding HTML in TypeScript</a:t>
            </a:r>
            <a:br/>
            <a:r>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75408" y="1780660"/>
            <a:ext cx="6972804"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3EB0-A332-EEEB-D4EA-A0C7C71DF946}"/>
              </a:ext>
            </a:extLst>
          </p:cNvPr>
          <p:cNvSpPr>
            <a:spLocks noGrp="1"/>
          </p:cNvSpPr>
          <p:nvPr>
            <p:ph type="title"/>
          </p:nvPr>
        </p:nvSpPr>
        <p:spPr/>
        <p:txBody>
          <a:bodyPr/>
          <a:lstStyle/>
          <a:p>
            <a:r>
              <a:rPr lang="en-US" dirty="0"/>
              <a:t>React Components are Little Machines</a:t>
            </a:r>
          </a:p>
        </p:txBody>
      </p:sp>
      <p:sp>
        <p:nvSpPr>
          <p:cNvPr id="3" name="Text Placeholder 2">
            <a:extLst>
              <a:ext uri="{FF2B5EF4-FFF2-40B4-BE49-F238E27FC236}">
                <a16:creationId xmlns:a16="http://schemas.microsoft.com/office/drawing/2014/main" id="{30EB1AEB-A953-A99C-214B-FD961ED45D7B}"/>
              </a:ext>
            </a:extLst>
          </p:cNvPr>
          <p:cNvSpPr>
            <a:spLocks noGrp="1"/>
          </p:cNvSpPr>
          <p:nvPr>
            <p:ph type="body" idx="1"/>
          </p:nvPr>
        </p:nvSpPr>
        <p:spPr/>
        <p:txBody>
          <a:bodyPr>
            <a:normAutofit/>
          </a:bodyPr>
          <a:lstStyle/>
          <a:p>
            <a:r>
              <a:rPr lang="en-US" dirty="0"/>
              <a:t>They have state</a:t>
            </a:r>
          </a:p>
          <a:p>
            <a:r>
              <a:rPr lang="en-US" dirty="0"/>
              <a:t>They take input from their creator (parent) (props)</a:t>
            </a:r>
          </a:p>
          <a:p>
            <a:r>
              <a:rPr lang="en-US" dirty="0"/>
              <a:t>They re-render when their state changes</a:t>
            </a:r>
          </a:p>
          <a:p>
            <a:r>
              <a:rPr lang="en-US" dirty="0"/>
              <a:t>They retain their state when their parent's state changes</a:t>
            </a:r>
          </a:p>
          <a:p>
            <a:r>
              <a:rPr lang="en-US" dirty="0"/>
              <a:t>Some components respond to external stimuli (button presses, etc.)</a:t>
            </a:r>
          </a:p>
          <a:p>
            <a:endParaRPr lang="en-US" dirty="0"/>
          </a:p>
        </p:txBody>
      </p:sp>
      <p:sp>
        <p:nvSpPr>
          <p:cNvPr id="4" name="Slide Number Placeholder 3">
            <a:extLst>
              <a:ext uri="{FF2B5EF4-FFF2-40B4-BE49-F238E27FC236}">
                <a16:creationId xmlns:a16="http://schemas.microsoft.com/office/drawing/2014/main" id="{30501D13-04D2-8C1F-ADC8-211B3B6B4024}"/>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75109588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a:t>
            </a:r>
            <a:r>
              <a:rPr lang="en-US" dirty="0" err="1">
                <a:solidFill>
                  <a:srgbClr val="001080"/>
                </a:solidFill>
                <a:latin typeface="Consolas" panose="020B0609020204030204" pitchFamily="49" charset="0"/>
              </a:rPr>
              <a:t>S</a:t>
            </a:r>
            <a:r>
              <a:rPr lang="en-US" b="0" dirty="0" err="1">
                <a:solidFill>
                  <a:srgbClr val="001080"/>
                </a:solidFill>
                <a:effectLst/>
                <a:latin typeface="Consolas" panose="020B0609020204030204" pitchFamily="49" charset="0"/>
              </a:rPr>
              <a:t>tack</a:t>
            </a:r>
            <a:r>
              <a:rPr lang="en-US" b="0" dirty="0">
                <a:solidFill>
                  <a:srgbClr val="001080"/>
                </a:solidFill>
                <a:effectLst/>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735981" y="4558893"/>
            <a:ext cx="6263494"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800">
                <a:solidFill>
                  <a:srgbClr val="00B050"/>
                </a:solidFill>
              </a:defRPr>
            </a:lvl1pPr>
          </a:lstStyle>
          <a:p>
            <a:r>
              <a:rPr dirty="0"/>
              <a:t>“Return </a:t>
            </a:r>
            <a:r>
              <a:rPr lang="en-US" dirty="0"/>
              <a:t>this </a:t>
            </a:r>
            <a:r>
              <a:rPr dirty="0"/>
              <a:t>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7087918" y="4558892"/>
            <a:ext cx="406198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200"/>
            </a:lvl1pPr>
          </a:lstStyle>
          <a:p>
            <a:r>
              <a:rPr sz="2800" dirty="0">
                <a:solidFill>
                  <a:srgbClr val="00B050"/>
                </a:solidFill>
              </a:rPr>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Start your app by importing it into </a:t>
            </a:r>
            <a:r>
              <a:rPr lang="en-US" dirty="0" err="1"/>
              <a:t>src</a:t>
            </a:r>
            <a:r>
              <a:rPr lang="en-US" dirty="0"/>
              <a:t>/app/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31515"/>
                </a:solidFill>
                <a:effectLst/>
                <a:latin typeface="Consolas" panose="020B0609020204030204" pitchFamily="49" charset="0"/>
              </a:rPr>
              <a:t>'use client'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this app is client-side only.</a:t>
            </a:r>
          </a:p>
          <a:p>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a:t>
            </a:r>
            <a:r>
              <a:rPr lang="en-US" b="0" dirty="0" err="1">
                <a:solidFill>
                  <a:srgbClr val="A31515"/>
                </a:solidFill>
                <a:effectLst/>
                <a:latin typeface="Consolas" panose="020B0609020204030204" pitchFamily="49" charset="0"/>
              </a:rPr>
              <a:t>HelloWorldApp</a:t>
            </a:r>
            <a:r>
              <a:rPr lang="en-US" b="0" dirty="0">
                <a:solidFill>
                  <a:srgbClr val="A31515"/>
                </a:solidFill>
                <a:effectLst/>
                <a:latin typeface="Consolas" panose="020B0609020204030204" pitchFamily="49" charset="0"/>
              </a:rPr>
              <a:t>' </a:t>
            </a:r>
            <a:r>
              <a:rPr lang="en-US" b="0" dirty="0">
                <a:solidFill>
                  <a:srgbClr val="008000"/>
                </a:solidFill>
                <a:effectLst/>
                <a:latin typeface="Consolas" panose="020B0609020204030204" pitchFamily="49" charset="0"/>
              </a:rPr>
              <a:t>// or from wherever you app lives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16</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t>Component State is Data That Changes</a:t>
            </a:r>
          </a:p>
        </p:txBody>
      </p:sp>
      <p:sp>
        <p:nvSpPr>
          <p:cNvPr id="253" name="Content Placeholder 2"/>
          <p:cNvSpPr txBox="1">
            <a:spLocks noGrp="1"/>
          </p:cNvSpPr>
          <p:nvPr>
            <p:ph type="body" idx="1"/>
          </p:nvPr>
        </p:nvSpPr>
        <p:spPr>
          <a:xfrm>
            <a:off x="838199" y="1500158"/>
            <a:ext cx="6738257" cy="4410311"/>
          </a:xfrm>
          <a:prstGeom prst="rect">
            <a:avLst/>
          </a:prstGeom>
        </p:spPr>
        <p:txBody>
          <a:bodyPr>
            <a:normAutofit fontScale="92500" lnSpcReduction="10000"/>
          </a:bodyPr>
          <a:lstStyle/>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r>
              <a:rPr lang="en-US" dirty="0"/>
              <a:t>In general, the state consists of several variables. </a:t>
            </a:r>
          </a:p>
          <a:p>
            <a:r>
              <a:rPr lang="en-US" dirty="0"/>
              <a:t>The component will re-render each time its state changes.</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7033525" y="3742014"/>
            <a:ext cx="5158475"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cxnSpLocks/>
            <a:stCxn id="4" idx="0"/>
          </p:cNvCxnSpPr>
          <p:nvPr/>
        </p:nvCxnSpPr>
        <p:spPr>
          <a:xfrm flipH="1" flipV="1">
            <a:off x="8926286" y="4615543"/>
            <a:ext cx="351274" cy="742299"/>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1080"/>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  Look at the file for details}</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18</a:t>
            </a:fld>
            <a:endParaRPr lang="en-US"/>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19</a:t>
            </a:fld>
            <a:endParaRPr lang="en-US"/>
          </a:p>
        </p:txBody>
      </p:sp>
    </p:spTree>
    <p:extLst>
      <p:ext uri="{BB962C8B-B14F-4D97-AF65-F5344CB8AC3E}">
        <p14:creationId xmlns:p14="http://schemas.microsoft.com/office/powerpoint/2010/main" val="200588495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asynchronous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b="1" i="1" dirty="0">
                <a:solidFill>
                  <a:srgbClr val="FF0000"/>
                </a:solidFill>
              </a:rPr>
              <a:t>A setter doesn’t change the state immediately</a:t>
            </a:r>
            <a:r>
              <a:rPr lang="en-US" dirty="0"/>
              <a:t>: it is just a request to REACT to update the state when this component is redisplayed. </a:t>
            </a:r>
          </a:p>
          <a:p>
            <a:r>
              <a:rPr lang="en-US" dirty="0"/>
              <a:t>Consider the following:</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5592726" y="179431"/>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20</a:t>
            </a:fld>
            <a:endParaRPr lang="en-US"/>
          </a:p>
        </p:txBody>
      </p:sp>
      <p:sp>
        <p:nvSpPr>
          <p:cNvPr id="8" name="TextBox 7">
            <a:extLst>
              <a:ext uri="{FF2B5EF4-FFF2-40B4-BE49-F238E27FC236}">
                <a16:creationId xmlns:a16="http://schemas.microsoft.com/office/drawing/2014/main" id="{5255C2F3-4674-5A6E-1773-461BB44FF605}"/>
              </a:ext>
            </a:extLst>
          </p:cNvPr>
          <p:cNvSpPr txBox="1"/>
          <p:nvPr/>
        </p:nvSpPr>
        <p:spPr>
          <a:xfrm>
            <a:off x="1900569" y="3429000"/>
            <a:ext cx="6097772"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95936863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EF20-EB5C-D246-D85D-436E015C37BD}"/>
              </a:ext>
            </a:extLst>
          </p:cNvPr>
          <p:cNvSpPr>
            <a:spLocks noGrp="1"/>
          </p:cNvSpPr>
          <p:nvPr>
            <p:ph type="title"/>
          </p:nvPr>
        </p:nvSpPr>
        <p:spPr/>
        <p:txBody>
          <a:bodyPr/>
          <a:lstStyle/>
          <a:p>
            <a:r>
              <a:rPr lang="en-US" dirty="0"/>
              <a:t>In general, an app in React is a tree of components</a:t>
            </a:r>
          </a:p>
        </p:txBody>
      </p:sp>
      <p:sp>
        <p:nvSpPr>
          <p:cNvPr id="3" name="Text Placeholder 2">
            <a:extLst>
              <a:ext uri="{FF2B5EF4-FFF2-40B4-BE49-F238E27FC236}">
                <a16:creationId xmlns:a16="http://schemas.microsoft.com/office/drawing/2014/main" id="{8C680CBE-69A7-56D6-DCA0-66A8882DDCBF}"/>
              </a:ext>
            </a:extLst>
          </p:cNvPr>
          <p:cNvSpPr>
            <a:spLocks noGrp="1"/>
          </p:cNvSpPr>
          <p:nvPr>
            <p:ph type="body" idx="1"/>
          </p:nvPr>
        </p:nvSpPr>
        <p:spPr/>
        <p:txBody>
          <a:bodyPr/>
          <a:lstStyle/>
          <a:p>
            <a:r>
              <a:rPr lang="en-US" dirty="0"/>
              <a:t>Each component has a single parent (except for the root component in </a:t>
            </a:r>
            <a:r>
              <a:rPr lang="en-US" dirty="0" err="1"/>
              <a:t>page.tsx</a:t>
            </a:r>
            <a:r>
              <a:rPr lang="en-US" dirty="0"/>
              <a:t>)</a:t>
            </a:r>
          </a:p>
          <a:p>
            <a:r>
              <a:rPr lang="en-US" dirty="0"/>
              <a:t>A component may have children, which are other components</a:t>
            </a:r>
          </a:p>
          <a:p>
            <a:r>
              <a:rPr lang="en-US" dirty="0"/>
              <a:t>A component initializes its children by passing them </a:t>
            </a:r>
            <a:r>
              <a:rPr lang="en-US" i="1" dirty="0">
                <a:solidFill>
                  <a:srgbClr val="FF0000"/>
                </a:solidFill>
              </a:rPr>
              <a:t>properties</a:t>
            </a:r>
            <a:r>
              <a:rPr lang="en-US" dirty="0">
                <a:solidFill>
                  <a:srgbClr val="FF0000"/>
                </a:solidFill>
              </a:rPr>
              <a:t> </a:t>
            </a:r>
            <a:r>
              <a:rPr lang="en-US" dirty="0">
                <a:solidFill>
                  <a:schemeClr val="tx1"/>
                </a:solidFill>
              </a:rPr>
              <a:t>(typically called "props")</a:t>
            </a:r>
            <a:endParaRPr lang="en-US" dirty="0"/>
          </a:p>
          <a:p>
            <a:endParaRPr lang="en-US" dirty="0"/>
          </a:p>
        </p:txBody>
      </p:sp>
      <p:sp>
        <p:nvSpPr>
          <p:cNvPr id="4" name="Slide Number Placeholder 3">
            <a:extLst>
              <a:ext uri="{FF2B5EF4-FFF2-40B4-BE49-F238E27FC236}">
                <a16:creationId xmlns:a16="http://schemas.microsoft.com/office/drawing/2014/main" id="{833F3531-A660-8370-023C-373FFCAE1D24}"/>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143249152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1FB9-89B2-9B03-BDA4-DFC04E9557F4}"/>
              </a:ext>
            </a:extLst>
          </p:cNvPr>
          <p:cNvSpPr>
            <a:spLocks noGrp="1"/>
          </p:cNvSpPr>
          <p:nvPr>
            <p:ph type="title"/>
          </p:nvPr>
        </p:nvSpPr>
        <p:spPr/>
        <p:txBody>
          <a:bodyPr/>
          <a:lstStyle/>
          <a:p>
            <a:r>
              <a:rPr lang="en-US" dirty="0"/>
              <a:t>The parent passes properties to its children by name.</a:t>
            </a:r>
          </a:p>
        </p:txBody>
      </p:sp>
      <p:sp>
        <p:nvSpPr>
          <p:cNvPr id="4" name="Slide Number Placeholder 3">
            <a:extLst>
              <a:ext uri="{FF2B5EF4-FFF2-40B4-BE49-F238E27FC236}">
                <a16:creationId xmlns:a16="http://schemas.microsoft.com/office/drawing/2014/main" id="{81324A7A-CA0E-F78C-474E-EA2601FA3C2B}"/>
              </a:ext>
            </a:extLst>
          </p:cNvPr>
          <p:cNvSpPr>
            <a:spLocks noGrp="1"/>
          </p:cNvSpPr>
          <p:nvPr>
            <p:ph type="sldNum" sz="quarter" idx="2"/>
          </p:nvPr>
        </p:nvSpPr>
        <p:spPr/>
        <p:txBody>
          <a:bodyPr/>
          <a:lstStyle/>
          <a:p>
            <a:fld id="{86CB4B4D-7CA3-9044-876B-883B54F8677D}" type="slidenum">
              <a:rPr lang="en-US" smtClean="0"/>
              <a:t>22</a:t>
            </a:fld>
            <a:endParaRPr lang="en-US"/>
          </a:p>
        </p:txBody>
      </p:sp>
      <p:sp>
        <p:nvSpPr>
          <p:cNvPr id="6" name="TextBox 5">
            <a:extLst>
              <a:ext uri="{FF2B5EF4-FFF2-40B4-BE49-F238E27FC236}">
                <a16:creationId xmlns:a16="http://schemas.microsoft.com/office/drawing/2014/main" id="{FFC94BDF-85DA-D076-5A44-5E5CF0A3C4FC}"/>
              </a:ext>
            </a:extLst>
          </p:cNvPr>
          <p:cNvSpPr txBox="1"/>
          <p:nvPr/>
        </p:nvSpPr>
        <p:spPr>
          <a:xfrm>
            <a:off x="838200" y="2000335"/>
            <a:ext cx="10515600" cy="30469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HelloWorldWithAveryAndDave</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'Avery'</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'Dave'</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p:txBody>
      </p:sp>
      <p:sp>
        <p:nvSpPr>
          <p:cNvPr id="7" name="Arrow: Up 6">
            <a:extLst>
              <a:ext uri="{FF2B5EF4-FFF2-40B4-BE49-F238E27FC236}">
                <a16:creationId xmlns:a16="http://schemas.microsoft.com/office/drawing/2014/main" id="{1F7BFA24-2B1D-7410-A0E6-1BB13A4915D1}"/>
              </a:ext>
            </a:extLst>
          </p:cNvPr>
          <p:cNvSpPr/>
          <p:nvPr/>
        </p:nvSpPr>
        <p:spPr>
          <a:xfrm>
            <a:off x="5698602" y="4126493"/>
            <a:ext cx="794795" cy="1325563"/>
          </a:xfrm>
          <a:prstGeom prst="up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3380131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lang="en-US" dirty="0"/>
              <a:t>A component receives properties from its parent as a record</a:t>
            </a:r>
            <a:endParaRPr dirty="0"/>
          </a:p>
        </p:txBody>
      </p:sp>
      <p:sp>
        <p:nvSpPr>
          <p:cNvPr id="245" name="Content Placeholder 2"/>
          <p:cNvSpPr txBox="1">
            <a:spLocks noGrp="1"/>
          </p:cNvSpPr>
          <p:nvPr>
            <p:ph type="body" idx="1"/>
          </p:nvPr>
        </p:nvSpPr>
        <p:spPr>
          <a:xfrm>
            <a:off x="838200" y="1500159"/>
            <a:ext cx="7887345" cy="5162905"/>
          </a:xfrm>
          <a:prstGeom prst="rect">
            <a:avLst/>
          </a:prstGeom>
        </p:spPr>
        <p:txBody>
          <a:bodyPr/>
          <a:lstStyle/>
          <a:p>
            <a:pPr>
              <a:lnSpc>
                <a:spcPct val="72000"/>
              </a:lnSpc>
              <a:defRPr sz="2500"/>
            </a:pPr>
            <a:r>
              <a:rPr dirty="0"/>
              <a:t>Properties are passed </a:t>
            </a:r>
            <a:r>
              <a:rPr lang="en-US" dirty="0"/>
              <a:t>as a single </a:t>
            </a:r>
            <a:r>
              <a:rPr dirty="0"/>
              <a:t>argument to the component</a:t>
            </a:r>
            <a:endParaRPr lang="en-US" dirty="0"/>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838200" y="3095682"/>
            <a:ext cx="11141824"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 { </a:t>
            </a:r>
            <a:r>
              <a:rPr lang="en-US" sz="2400" b="0" dirty="0">
                <a:solidFill>
                  <a:srgbClr val="00108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string</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Hello, </a:t>
            </a:r>
            <a:r>
              <a:rPr lang="en-US" sz="2400" b="0" dirty="0">
                <a:solidFill>
                  <a:srgbClr val="0000FF"/>
                </a:solidFill>
                <a:effectLst/>
                <a:latin typeface="Consolas" panose="020B0609020204030204" pitchFamily="49" charset="0"/>
              </a:rPr>
              <a:t>{</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a:t>
            </a:r>
            <a:r>
              <a:rPr lang="en-US" sz="2400" b="0" dirty="0">
                <a:solidFill>
                  <a:srgbClr val="001080"/>
                </a:solidFill>
                <a:effectLst/>
                <a:latin typeface="Consolas" panose="020B0609020204030204" pitchFamily="49" charset="0"/>
              </a:rPr>
              <a:t>name</a:t>
            </a:r>
            <a:r>
              <a:rPr lang="en-US" sz="2400" b="0" dirty="0">
                <a:solidFill>
                  <a:srgbClr val="0000FF"/>
                </a:solidFill>
                <a:effectLst/>
                <a:latin typeface="Consolas" panose="020B0609020204030204" pitchFamily="49" charset="0"/>
              </a:rPr>
              <a:t>}</a:t>
            </a:r>
            <a:r>
              <a:rPr lang="en-US" sz="2400" b="0" dirty="0">
                <a:solidFill>
                  <a:srgbClr val="000000"/>
                </a:solidFill>
                <a:effectLst/>
                <a:latin typeface="Consolas" panose="020B0609020204030204" pitchFamily="49" charset="0"/>
              </a:rPr>
              <a:t>!</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a:p>
            <a:endParaRPr lang="en-US" sz="2400" b="0" dirty="0">
              <a:solidFill>
                <a:srgbClr val="000000"/>
              </a:solidFill>
              <a:effectLst/>
              <a:latin typeface="Consolas" panose="020B0609020204030204" pitchFamily="49" charset="0"/>
            </a:endParaRPr>
          </a:p>
        </p:txBody>
      </p:sp>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23</a:t>
            </a:fld>
            <a:endParaRPr lang="en-US"/>
          </a:p>
        </p:txBody>
      </p:sp>
      <p:sp>
        <p:nvSpPr>
          <p:cNvPr id="6" name="Arrow: Left 5">
            <a:extLst>
              <a:ext uri="{FF2B5EF4-FFF2-40B4-BE49-F238E27FC236}">
                <a16:creationId xmlns:a16="http://schemas.microsoft.com/office/drawing/2014/main" id="{94C4F3BA-9CE1-586F-F5DC-E0ACC23B8206}"/>
              </a:ext>
            </a:extLst>
          </p:cNvPr>
          <p:cNvSpPr/>
          <p:nvPr/>
        </p:nvSpPr>
        <p:spPr>
          <a:xfrm>
            <a:off x="5486474" y="3309001"/>
            <a:ext cx="2384312" cy="729205"/>
          </a:xfrm>
          <a:prstGeom prst="left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0957456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8A37-0D51-FEC2-ADFD-521CDAD8F3FB}"/>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DB0BADD1-455B-C209-AC73-06C285CAD2FB}"/>
              </a:ext>
            </a:extLst>
          </p:cNvPr>
          <p:cNvSpPr>
            <a:spLocks noGrp="1"/>
          </p:cNvSpPr>
          <p:nvPr>
            <p:ph type="sldNum" sz="quarter" idx="2"/>
          </p:nvPr>
        </p:nvSpPr>
        <p:spPr/>
        <p:txBody>
          <a:bodyPr/>
          <a:lstStyle/>
          <a:p>
            <a:fld id="{86CB4B4D-7CA3-9044-876B-883B54F8677D}" type="slidenum">
              <a:rPr lang="en-US" smtClean="0"/>
              <a:t>24</a:t>
            </a:fld>
            <a:endParaRPr lang="en-US"/>
          </a:p>
        </p:txBody>
      </p:sp>
      <p:pic>
        <p:nvPicPr>
          <p:cNvPr id="5" name="Picture 4">
            <a:extLst>
              <a:ext uri="{FF2B5EF4-FFF2-40B4-BE49-F238E27FC236}">
                <a16:creationId xmlns:a16="http://schemas.microsoft.com/office/drawing/2014/main" id="{750F4B10-1A03-2A8B-DC5E-5BDF789B0DE0}"/>
              </a:ext>
            </a:extLst>
          </p:cNvPr>
          <p:cNvPicPr>
            <a:picLocks noChangeAspect="1"/>
          </p:cNvPicPr>
          <p:nvPr/>
        </p:nvPicPr>
        <p:blipFill>
          <a:blip r:embed="rId2"/>
          <a:stretch>
            <a:fillRect/>
          </a:stretch>
        </p:blipFill>
        <p:spPr>
          <a:xfrm>
            <a:off x="2187434" y="1764433"/>
            <a:ext cx="6219825" cy="4362450"/>
          </a:xfrm>
          <a:prstGeom prst="rect">
            <a:avLst/>
          </a:prstGeom>
        </p:spPr>
      </p:pic>
    </p:spTree>
    <p:extLst>
      <p:ext uri="{BB962C8B-B14F-4D97-AF65-F5344CB8AC3E}">
        <p14:creationId xmlns:p14="http://schemas.microsoft.com/office/powerpoint/2010/main" val="403993787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rPr lang="en-US" dirty="0"/>
              <a:t>A component can pass handlers to its children</a:t>
            </a:r>
            <a:endParaRPr dirty="0"/>
          </a:p>
        </p:txBody>
      </p:sp>
      <p:sp>
        <p:nvSpPr>
          <p:cNvPr id="3" name="TextBox 2">
            <a:extLst>
              <a:ext uri="{FF2B5EF4-FFF2-40B4-BE49-F238E27FC236}">
                <a16:creationId xmlns:a16="http://schemas.microsoft.com/office/drawing/2014/main" id="{0D8B5C1F-829A-C920-D7CE-11BC74750D11}"/>
              </a:ext>
            </a:extLst>
          </p:cNvPr>
          <p:cNvSpPr txBox="1"/>
          <p:nvPr/>
        </p:nvSpPr>
        <p:spPr>
          <a:xfrm>
            <a:off x="419100" y="1471036"/>
            <a:ext cx="117729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create two </a:t>
            </a:r>
            <a:r>
              <a:rPr lang="en-US" b="0" dirty="0" err="1">
                <a:solidFill>
                  <a:srgbClr val="008000"/>
                </a:solidFill>
                <a:effectLst/>
                <a:latin typeface="Consolas" panose="020B0609020204030204" pitchFamily="49" charset="0"/>
              </a:rPr>
              <a:t>CountingButtons</a:t>
            </a:r>
            <a:r>
              <a:rPr lang="en-US" b="0" dirty="0">
                <a:solidFill>
                  <a:srgbClr val="008000"/>
                </a:solidFill>
                <a:effectLst/>
                <a:latin typeface="Consolas" panose="020B0609020204030204" pitchFamily="49" charset="0"/>
              </a:rPr>
              <a:t>, and keep track of the total count.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incrementGlobalCount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spacing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'30px'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FF"/>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5451676" y="3429000"/>
            <a:ext cx="6636152"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TwoCountingButtons.tsx</a:t>
            </a:r>
            <a:endParaRPr lang="en-US" sz="2400" dirty="0">
              <a:solidFill>
                <a:schemeClr val="tx1"/>
              </a:solidFill>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25</a:t>
            </a:fld>
            <a:endParaRPr lang="en-US"/>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A child communicates with its parent by calling the handler it was passed</a:t>
            </a:r>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7829206"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display name of the button</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global count from parent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event handler to call when clicked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propagate to parent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3583970" y="5665710"/>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CountingButton.tsx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26</a:t>
            </a:fld>
            <a:endParaRPr lang="en-US"/>
          </a:p>
        </p:txBody>
      </p:sp>
      <p:sp>
        <p:nvSpPr>
          <p:cNvPr id="5" name="TextBox 4">
            <a:extLst>
              <a:ext uri="{FF2B5EF4-FFF2-40B4-BE49-F238E27FC236}">
                <a16:creationId xmlns:a16="http://schemas.microsoft.com/office/drawing/2014/main" id="{F1F73432-8865-A089-68D3-B23C7FE57631}"/>
              </a:ext>
            </a:extLst>
          </p:cNvPr>
          <p:cNvSpPr txBox="1"/>
          <p:nvPr/>
        </p:nvSpPr>
        <p:spPr>
          <a:xfrm>
            <a:off x="5589607" y="1690285"/>
            <a:ext cx="6602393"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local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48131492"/>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27</a:t>
            </a:fld>
            <a:endParaRPr lang="en-US"/>
          </a:p>
        </p:txBody>
      </p:sp>
      <p:pic>
        <p:nvPicPr>
          <p:cNvPr id="6" name="Picture 5">
            <a:extLst>
              <a:ext uri="{FF2B5EF4-FFF2-40B4-BE49-F238E27FC236}">
                <a16:creationId xmlns:a16="http://schemas.microsoft.com/office/drawing/2014/main" id="{C72A0EA1-D93F-440A-B30E-E329518589F7}"/>
              </a:ext>
            </a:extLst>
          </p:cNvPr>
          <p:cNvPicPr>
            <a:picLocks noChangeAspect="1"/>
          </p:cNvPicPr>
          <p:nvPr/>
        </p:nvPicPr>
        <p:blipFill>
          <a:blip r:embed="rId3"/>
          <a:stretch>
            <a:fillRect/>
          </a:stretch>
        </p:blipFill>
        <p:spPr>
          <a:xfrm>
            <a:off x="3771900" y="1634873"/>
            <a:ext cx="3855816" cy="5028192"/>
          </a:xfrm>
          <a:prstGeom prst="rect">
            <a:avLst/>
          </a:prstGeom>
        </p:spPr>
      </p:pic>
    </p:spTree>
    <p:extLst>
      <p:ext uri="{BB962C8B-B14F-4D97-AF65-F5344CB8AC3E}">
        <p14:creationId xmlns:p14="http://schemas.microsoft.com/office/powerpoint/2010/main" val="2865064717"/>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pPr marL="514350" indent="-514350">
              <a:buFont typeface="+mj-lt"/>
              <a:buAutoNum type="arabicPeriod"/>
            </a:pPr>
            <a:r>
              <a:rPr lang="en-US" dirty="0"/>
              <a:t>When a component re-renders, its children retain their state; the children are re-rendered only if their props change.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28</a:t>
            </a:fld>
            <a:endParaRPr lang="en-US"/>
          </a:p>
        </p:txBody>
      </p:sp>
    </p:spTree>
    <p:extLst>
      <p:ext uri="{BB962C8B-B14F-4D97-AF65-F5344CB8AC3E}">
        <p14:creationId xmlns:p14="http://schemas.microsoft.com/office/powerpoint/2010/main" val="1597564731"/>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React works hard to make redisplay fast.</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a:bodyPr>
          <a:lstStyle/>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29</a:t>
            </a:fld>
            <a:endParaRPr lang="en-US"/>
          </a:p>
        </p:txBody>
      </p:sp>
    </p:spTree>
    <p:extLst>
      <p:ext uri="{BB962C8B-B14F-4D97-AF65-F5344CB8AC3E}">
        <p14:creationId xmlns:p14="http://schemas.microsoft.com/office/powerpoint/2010/main" val="3762753972"/>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322">
                                            <p:txEl>
                                              <p:pRg st="0" end="0"/>
                                            </p:txEl>
                                          </p:spTgt>
                                        </p:tgtEl>
                                        <p:attrNameLst>
                                          <p:attrName>style.visibility</p:attrName>
                                        </p:attrNameLst>
                                      </p:cBhvr>
                                      <p:to>
                                        <p:strVal val="visible"/>
                                      </p:to>
                                    </p:set>
                                  </p:childTnLst>
                                </p:cTn>
                              </p:par>
                              <p:par>
                                <p:cTn id="10" presetID="1" presetClass="entr" presetSubtype="0" fill="hold" grpId="0" nodeType="with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lstStyle>
            <a:lvl1pPr defTabSz="877823">
              <a:defRPr sz="4224"/>
            </a:lvl1pPr>
          </a:lstStyle>
          <a:p>
            <a:r>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476793"/>
            <a:ext cx="3785248" cy="5046997"/>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A New 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30</a:t>
            </a:fld>
            <a:endParaRPr lang="en-US"/>
          </a:p>
        </p:txBody>
      </p:sp>
      <p:sp>
        <p:nvSpPr>
          <p:cNvPr id="5" name="Rectangle: Rounded Corners 4">
            <a:extLst>
              <a:ext uri="{FF2B5EF4-FFF2-40B4-BE49-F238E27FC236}">
                <a16:creationId xmlns:a16="http://schemas.microsoft.com/office/drawing/2014/main" id="{F2C995A4-084C-A521-4700-38A6988E65B4}"/>
              </a:ext>
            </a:extLst>
          </p:cNvPr>
          <p:cNvSpPr/>
          <p:nvPr/>
        </p:nvSpPr>
        <p:spPr>
          <a:xfrm>
            <a:off x="4625466" y="5148024"/>
            <a:ext cx="6575933"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ToDoListDisplay.tsx</a:t>
            </a:r>
            <a:endParaRPr lang="en-US" sz="2400" dirty="0">
              <a:solidFill>
                <a:schemeClr val="tx1"/>
              </a:solidFill>
            </a:endParaRPr>
          </a:p>
        </p:txBody>
      </p:sp>
    </p:spTree>
    <p:extLst>
      <p:ext uri="{BB962C8B-B14F-4D97-AF65-F5344CB8AC3E}">
        <p14:creationId xmlns:p14="http://schemas.microsoft.com/office/powerpoint/2010/main" val="345352752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31</a:t>
            </a:fld>
            <a:endParaRPr lang="en-US"/>
          </a:p>
        </p:txBody>
      </p:sp>
      <p:sp>
        <p:nvSpPr>
          <p:cNvPr id="7" name="TextBox 6">
            <a:extLst>
              <a:ext uri="{FF2B5EF4-FFF2-40B4-BE49-F238E27FC236}">
                <a16:creationId xmlns:a16="http://schemas.microsoft.com/office/drawing/2014/main" id="{FFE54425-CBD8-67E4-4A79-A75D448FBA92}"/>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35205990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The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325563"/>
            <a:ext cx="10920663" cy="57554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b="0" dirty="0">
                <a:solidFill>
                  <a:srgbClr val="AF00DB"/>
                </a:solidFill>
                <a:effectLst/>
                <a:latin typeface="Consolas" panose="020B0609020204030204" pitchFamily="49" charset="0"/>
              </a:rPr>
              <a:t>export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default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ToDoApp</a:t>
            </a:r>
            <a:r>
              <a:rPr lang="en-US" sz="1600" b="0" dirty="0">
                <a:solidFill>
                  <a:srgbClr val="000000"/>
                </a:solidFill>
                <a:effectLst/>
                <a:latin typeface="Consolas" panose="020B0609020204030204" pitchFamily="49" charset="0"/>
              </a:rPr>
              <a:t> ()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a:t>
            </a:r>
            <a:r>
              <a:rPr lang="en-US" sz="1600" b="0" dirty="0">
                <a:solidFill>
                  <a:srgbClr val="000000"/>
                </a:solidFill>
                <a:effectLst/>
                <a:latin typeface="Consolas" panose="020B0609020204030204" pitchFamily="49" charset="0"/>
              </a:rPr>
              <a:t>[]&gt;([])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itemKey</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setItemKey</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&gt;(</a:t>
            </a:r>
            <a:r>
              <a:rPr lang="en-US" sz="1600" b="0" dirty="0">
                <a:solidFill>
                  <a:srgbClr val="098658"/>
                </a:solidFill>
                <a:effectLst/>
                <a:latin typeface="Consolas" panose="020B0609020204030204" pitchFamily="49" charset="0"/>
              </a:rPr>
              <a:t>0</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first unused key</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handleAdd</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title</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priority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 </a:t>
            </a:r>
            <a:r>
              <a:rPr lang="en-US" sz="1600" b="0" dirty="0">
                <a:solidFill>
                  <a:srgbClr val="A31515"/>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ignore blank button presses</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concat</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highlight>
                  <a:srgbClr val="FFFF00"/>
                </a:highlight>
                <a:latin typeface="Consolas" panose="020B0609020204030204" pitchFamily="49" charset="0"/>
              </a:rPr>
              <a:t>key:</a:t>
            </a:r>
            <a:r>
              <a:rPr lang="en-US" sz="1600" b="0" dirty="0">
                <a:solidFill>
                  <a:srgbClr val="000000"/>
                </a:solidFill>
                <a:effectLst/>
                <a:highlight>
                  <a:srgbClr val="FFFF00"/>
                </a:highlight>
                <a:latin typeface="Consolas" panose="020B0609020204030204" pitchFamily="49" charset="0"/>
              </a:rPr>
              <a:t> </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highlight>
                  <a:srgbClr val="FFFF00"/>
                </a:highlight>
                <a:latin typeface="Consolas" panose="020B0609020204030204" pitchFamily="49" charset="0"/>
              </a:rPr>
              <a:t>setItemKey</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highlight>
                  <a:srgbClr val="FFFF00"/>
                </a:highlight>
                <a:latin typeface="Consolas" panose="020B0609020204030204" pitchFamily="49" charset="0"/>
              </a:rPr>
              <a:t> + </a:t>
            </a:r>
            <a:r>
              <a:rPr lang="en-US" sz="1600" b="0" dirty="0">
                <a:solidFill>
                  <a:srgbClr val="098658"/>
                </a:solidFill>
                <a:effectLst/>
                <a:highlight>
                  <a:srgbClr val="FFFF00"/>
                </a:highlight>
                <a:latin typeface="Consolas" panose="020B0609020204030204" pitchFamily="49" charset="0"/>
              </a:rPr>
              <a:t>1</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handleDelete</a:t>
            </a:r>
            <a:r>
              <a:rPr lang="en-US" sz="1600" b="0" dirty="0">
                <a:solidFill>
                  <a:srgbClr val="000000"/>
                </a:solidFill>
                <a:effectLst/>
                <a:latin typeface="Consolas" panose="020B0609020204030204" pitchFamily="49" charset="0"/>
              </a:rPr>
              <a:t>(</a:t>
            </a:r>
            <a:r>
              <a:rPr lang="en-US" sz="1600" b="0" dirty="0" err="1">
                <a:solidFill>
                  <a:srgbClr val="001080"/>
                </a:solidFill>
                <a:effectLst/>
                <a:latin typeface="Consolas" panose="020B0609020204030204" pitchFamily="49" charset="0"/>
              </a:rPr>
              <a:t>targetKey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 =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filter</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item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=&gt;</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item</a:t>
            </a:r>
            <a:r>
              <a:rPr lang="en-US" sz="1600" b="0" dirty="0" err="1">
                <a:solidFill>
                  <a:srgbClr val="000000"/>
                </a:solidFill>
                <a:effectLst/>
                <a:latin typeface="Consolas" panose="020B0609020204030204" pitchFamily="49" charset="0"/>
              </a:rPr>
              <a:t>.</a:t>
            </a:r>
            <a:r>
              <a:rPr lang="en-US" sz="1600" b="0" dirty="0" err="1">
                <a:solidFill>
                  <a:srgbClr val="001080"/>
                </a:solidFill>
                <a:effectLst/>
                <a:highlight>
                  <a:srgbClr val="FFFF00"/>
                </a:highlight>
                <a:latin typeface="Consolas" panose="020B0609020204030204" pitchFamily="49" charset="0"/>
              </a:rPr>
              <a:t>key</a:t>
            </a:r>
            <a:r>
              <a:rPr lang="en-US" sz="1600" b="0" dirty="0">
                <a:solidFill>
                  <a:srgbClr val="000000"/>
                </a:solidFill>
                <a:effectLst/>
                <a:latin typeface="Consolas" panose="020B0609020204030204" pitchFamily="49" charset="0"/>
              </a:rPr>
              <a:t> != </a:t>
            </a:r>
            <a:r>
              <a:rPr lang="en-US" sz="1600" b="0" dirty="0" err="1">
                <a:solidFill>
                  <a:srgbClr val="001080"/>
                </a:solidFill>
                <a:effectLst/>
                <a:highlight>
                  <a:srgbClr val="FFFF00"/>
                </a:highlight>
                <a:latin typeface="Consolas" panose="020B0609020204030204" pitchFamily="49" charset="0"/>
              </a:rPr>
              <a:t>targetKey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r>
              <a:rPr lang="en-US" sz="1600" b="0" dirty="0">
                <a:solidFill>
                  <a:srgbClr val="000000"/>
                </a:solidFill>
                <a:effectLst/>
                <a:latin typeface="Consolas" panose="020B0609020204030204" pitchFamily="49" charset="0"/>
              </a:rPr>
              <a:t>TODO List</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ToDoItemEntryForm</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handleAdd</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ToDoListDisplay</a:t>
            </a:r>
            <a:r>
              <a:rPr lang="en-US" sz="1600" b="0" dirty="0">
                <a:solidFill>
                  <a:srgbClr val="000000"/>
                </a:solidFill>
                <a:effectLst/>
                <a:latin typeface="Consolas" panose="020B0609020204030204" pitchFamily="49" charset="0"/>
              </a:rPr>
              <a:t> </a:t>
            </a:r>
            <a:r>
              <a:rPr lang="en-US" sz="1600" b="0" dirty="0">
                <a:solidFill>
                  <a:srgbClr val="E50000"/>
                </a:solidFill>
                <a:effectLst/>
                <a:latin typeface="Consolas" panose="020B0609020204030204" pitchFamily="49" charset="0"/>
              </a:rPr>
              <a:t>items</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a:solidFill>
                  <a:srgbClr val="0000FF"/>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onDelete</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handleDelete</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32</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33</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9BBC-56E2-4750-8511-BDE893713509}"/>
              </a:ext>
            </a:extLst>
          </p:cNvPr>
          <p:cNvSpPr>
            <a:spLocks noGrp="1"/>
          </p:cNvSpPr>
          <p:nvPr>
            <p:ph type="title"/>
          </p:nvPr>
        </p:nvSpPr>
        <p:spPr/>
        <p:txBody>
          <a:bodyPr/>
          <a:lstStyle/>
          <a:p>
            <a:r>
              <a:rPr lang="en-US" dirty="0"/>
              <a:t>A new pattern: an input form</a:t>
            </a:r>
          </a:p>
        </p:txBody>
      </p:sp>
      <p:sp>
        <p:nvSpPr>
          <p:cNvPr id="3" name="Slide Number Placeholder 2">
            <a:extLst>
              <a:ext uri="{FF2B5EF4-FFF2-40B4-BE49-F238E27FC236}">
                <a16:creationId xmlns:a16="http://schemas.microsoft.com/office/drawing/2014/main" id="{161DEC4A-06A5-C9AE-0410-4CC9ECF10713}"/>
              </a:ext>
            </a:extLst>
          </p:cNvPr>
          <p:cNvSpPr>
            <a:spLocks noGrp="1"/>
          </p:cNvSpPr>
          <p:nvPr>
            <p:ph type="sldNum" sz="quarter" idx="2"/>
          </p:nvPr>
        </p:nvSpPr>
        <p:spPr/>
        <p:txBody>
          <a:bodyPr/>
          <a:lstStyle/>
          <a:p>
            <a:fld id="{86CB4B4D-7CA3-9044-876B-883B54F8677D}" type="slidenum">
              <a:rPr lang="en-US" smtClean="0"/>
              <a:t>34</a:t>
            </a:fld>
            <a:endParaRPr lang="en-US"/>
          </a:p>
        </p:txBody>
      </p:sp>
      <p:sp>
        <p:nvSpPr>
          <p:cNvPr id="8" name="Rectangle: Rounded Corners 7">
            <a:extLst>
              <a:ext uri="{FF2B5EF4-FFF2-40B4-BE49-F238E27FC236}">
                <a16:creationId xmlns:a16="http://schemas.microsoft.com/office/drawing/2014/main" id="{89640228-723A-A400-9AE5-7CAFDC6E2C13}"/>
              </a:ext>
            </a:extLst>
          </p:cNvPr>
          <p:cNvSpPr/>
          <p:nvPr/>
        </p:nvSpPr>
        <p:spPr>
          <a:xfrm>
            <a:off x="6628237" y="163318"/>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ToDoItemEntryForm.tsx</a:t>
            </a:r>
            <a:endParaRPr lang="en-US" sz="2400" dirty="0">
              <a:solidFill>
                <a:schemeClr val="tx1"/>
              </a:solidFill>
            </a:endParaRPr>
          </a:p>
        </p:txBody>
      </p:sp>
      <p:sp>
        <p:nvSpPr>
          <p:cNvPr id="10" name="TextBox 9">
            <a:extLst>
              <a:ext uri="{FF2B5EF4-FFF2-40B4-BE49-F238E27FC236}">
                <a16:creationId xmlns:a16="http://schemas.microsoft.com/office/drawing/2014/main" id="{D5B0EA8D-712A-9C7F-BBE9-9A8CAC7592EB}"/>
              </a:ext>
            </a:extLst>
          </p:cNvPr>
          <p:cNvSpPr txBox="1"/>
          <p:nvPr/>
        </p:nvSpPr>
        <p:spPr>
          <a:xfrm>
            <a:off x="838199" y="1415136"/>
            <a:ext cx="8920795" cy="4708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200" b="0" dirty="0">
                <a:solidFill>
                  <a:srgbClr val="AF00DB"/>
                </a:solidFill>
                <a:effectLst/>
                <a:latin typeface="Consolas" panose="020B0609020204030204" pitchFamily="49" charset="0"/>
              </a:rPr>
              <a:t>export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ToDoItemEntryForm</a:t>
            </a:r>
            <a:r>
              <a:rPr lang="en-US" sz="1200" b="0" dirty="0">
                <a:solidFill>
                  <a:srgbClr val="000000"/>
                </a:solidFill>
                <a:effectLst/>
                <a:latin typeface="Consolas" panose="020B0609020204030204" pitchFamily="49" charset="0"/>
              </a:rPr>
              <a:t> (</a:t>
            </a:r>
            <a:r>
              <a:rPr lang="en-US" sz="1200" b="0" dirty="0">
                <a:solidFill>
                  <a:srgbClr val="001080"/>
                </a:solidFill>
                <a:effectLst/>
                <a:latin typeface="Consolas" panose="020B0609020204030204" pitchFamily="49" charset="0"/>
              </a:rPr>
              <a:t>props</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onAdd</a:t>
            </a:r>
            <a:r>
              <a:rPr lang="en-US" sz="1200" b="0" dirty="0">
                <a:solidFill>
                  <a:srgbClr val="000000"/>
                </a:solidFill>
                <a:effectLst/>
                <a:latin typeface="Consolas" panose="020B0609020204030204" pitchFamily="49" charset="0"/>
              </a:rPr>
              <a:t>:(</a:t>
            </a:r>
            <a:r>
              <a:rPr lang="en-US" sz="1200" b="0" dirty="0" err="1">
                <a:solidFill>
                  <a:srgbClr val="001080"/>
                </a:solidFill>
                <a:effectLst/>
                <a:latin typeface="Consolas" panose="020B0609020204030204" pitchFamily="49" charset="0"/>
              </a:rPr>
              <a:t>item</a:t>
            </a:r>
            <a:r>
              <a:rPr lang="en-US" sz="1200" b="0" dirty="0" err="1">
                <a:solidFill>
                  <a:srgbClr val="000000"/>
                </a:solidFill>
                <a:effectLst/>
                <a:latin typeface="Consolas" panose="020B0609020204030204" pitchFamily="49" charset="0"/>
              </a:rPr>
              <a:t>:</a:t>
            </a:r>
            <a:r>
              <a:rPr lang="en-US" sz="1200" b="0" dirty="0" err="1">
                <a:solidFill>
                  <a:srgbClr val="267F99"/>
                </a:solidFill>
                <a:effectLst/>
                <a:latin typeface="Consolas" panose="020B0609020204030204" pitchFamily="49" charset="0"/>
              </a:rPr>
              <a:t>ToDoItem</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=&gt;</a:t>
            </a:r>
            <a:r>
              <a:rPr lang="en-US" sz="1200" b="0" dirty="0">
                <a:solidFill>
                  <a:srgbClr val="267F99"/>
                </a:solidFill>
                <a:effectLst/>
                <a:latin typeface="Consolas" panose="020B0609020204030204" pitchFamily="49" charset="0"/>
              </a:rPr>
              <a:t>void</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state variables for this form</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title</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setTitle</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string</a:t>
            </a:r>
            <a:r>
              <a:rPr lang="en-US" sz="1200" b="0" dirty="0">
                <a:solidFill>
                  <a:srgbClr val="000000"/>
                </a:solidFill>
                <a:effectLst/>
                <a:latin typeface="Consolas" panose="020B0609020204030204" pitchFamily="49" charset="0"/>
              </a:rPr>
              <a:t>&gt;(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priority</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setPriority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70C1"/>
                </a:solidFill>
                <a:effectLst/>
                <a:latin typeface="Consolas" panose="020B0609020204030204" pitchFamily="49" charset="0"/>
              </a:rPr>
              <a:t>key</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setKey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key is assigned when the item is created.</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handleClick</a:t>
            </a:r>
            <a:r>
              <a:rPr lang="en-US" sz="1200" b="0" dirty="0">
                <a:solidFill>
                  <a:srgbClr val="000000"/>
                </a:solidFill>
                <a:effectLst/>
                <a:latin typeface="Consolas" panose="020B0609020204030204" pitchFamily="49" charset="0"/>
              </a:rPr>
              <a:t>(</a:t>
            </a:r>
            <a:r>
              <a:rPr lang="en-US" sz="1200" b="0" dirty="0">
                <a:solidFill>
                  <a:srgbClr val="001080"/>
                </a:solidFill>
                <a:effectLst/>
                <a:latin typeface="Consolas" panose="020B0609020204030204" pitchFamily="49" charset="0"/>
              </a:rPr>
              <a:t>event</a:t>
            </a:r>
            <a:r>
              <a:rPr lang="en-US" sz="1200" b="0" dirty="0">
                <a:solidFill>
                  <a:srgbClr val="000000"/>
                </a:solidFill>
                <a:effectLst/>
                <a:latin typeface="Consolas" panose="020B0609020204030204" pitchFamily="49" charset="0"/>
              </a:rPr>
              <a:t>) { --- } </a:t>
            </a:r>
            <a:r>
              <a:rPr lang="en-US" sz="1200" dirty="0">
                <a:solidFill>
                  <a:srgbClr val="008000"/>
                </a:solidFill>
                <a:latin typeface="Consolas" panose="020B0609020204030204" pitchFamily="49" charset="0"/>
              </a:rPr>
              <a:t>// on next slide</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F00DB"/>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&lt;form&gt;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FormControl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as</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"b"</a:t>
            </a:r>
            <a:r>
              <a:rPr lang="en-US" sz="1200" b="0" dirty="0">
                <a:solidFill>
                  <a:srgbClr val="800000"/>
                </a:solidFill>
                <a:effectLst/>
                <a:latin typeface="Consolas" panose="020B0609020204030204" pitchFamily="49" charset="0"/>
              </a:rPr>
              <a:t>&gt;</a:t>
            </a:r>
            <a:r>
              <a:rPr lang="en-US" sz="1200" b="0" dirty="0">
                <a:solidFill>
                  <a:srgbClr val="000000"/>
                </a:solidFill>
                <a:effectLst/>
                <a:latin typeface="Consolas" panose="020B0609020204030204" pitchFamily="49" charset="0"/>
              </a:rPr>
              <a:t>Add TODO item here:</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HStack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w</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'200'</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Input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name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"title"</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value</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070C1"/>
                </a:solidFill>
                <a:effectLst/>
                <a:latin typeface="Consolas" panose="020B0609020204030204" pitchFamily="49" charset="0"/>
              </a:rPr>
              <a:t>title</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placeholder</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'type item name here'</a:t>
            </a:r>
            <a:endParaRPr lang="en-US" sz="1200" b="0" dirty="0">
              <a:solidFill>
                <a:srgbClr val="000000"/>
              </a:solidFill>
              <a:effectLst/>
              <a:latin typeface="Consolas" panose="020B0609020204030204" pitchFamily="49" charset="0"/>
            </a:endParaRP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E50000"/>
                </a:solidFill>
                <a:effectLst/>
                <a:highlight>
                  <a:srgbClr val="FFFF00"/>
                </a:highlight>
                <a:latin typeface="Consolas" panose="020B0609020204030204" pitchFamily="49" charset="0"/>
              </a:rPr>
              <a:t>onChange</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a:t>
            </a:r>
            <a:r>
              <a:rPr lang="en-US" sz="1200" b="0" dirty="0">
                <a:solidFill>
                  <a:srgbClr val="000000"/>
                </a:solidFill>
                <a:effectLst/>
                <a:highlight>
                  <a:srgbClr val="FFFF00"/>
                </a:highlight>
                <a:latin typeface="Consolas" panose="020B0609020204030204" pitchFamily="49" charset="0"/>
              </a:rPr>
              <a:t>(</a:t>
            </a:r>
            <a:r>
              <a:rPr lang="en-US" sz="1200" b="0" dirty="0">
                <a:solidFill>
                  <a:srgbClr val="001080"/>
                </a:solidFill>
                <a:effectLst/>
                <a:highlight>
                  <a:srgbClr val="FFFF00"/>
                </a:highlight>
                <a:latin typeface="Consolas" panose="020B0609020204030204" pitchFamily="49" charset="0"/>
              </a:rPr>
              <a:t>event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=&gt;</a:t>
            </a:r>
            <a:r>
              <a:rPr lang="en-US" sz="1200" b="0" dirty="0">
                <a:solidFill>
                  <a:srgbClr val="000000"/>
                </a:solidFill>
                <a:effectLst/>
                <a:highlight>
                  <a:srgbClr val="FFFF00"/>
                </a:highlight>
                <a:latin typeface="Consolas" panose="020B0609020204030204" pitchFamily="49" charset="0"/>
              </a:rPr>
              <a:t> {</a:t>
            </a: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795E26"/>
                </a:solidFill>
                <a:effectLst/>
                <a:highlight>
                  <a:srgbClr val="FFFF00"/>
                </a:highlight>
                <a:latin typeface="Consolas" panose="020B0609020204030204" pitchFamily="49" charset="0"/>
              </a:rPr>
              <a:t>setTitle</a:t>
            </a:r>
            <a:r>
              <a:rPr lang="en-US" sz="1200" b="0" dirty="0">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highlight>
                  <a:srgbClr val="FFFF00"/>
                </a:highlight>
                <a:latin typeface="Consolas" panose="020B0609020204030204" pitchFamily="49" charset="0"/>
              </a:rPr>
              <a:t>                </a:t>
            </a:r>
            <a:r>
              <a:rPr lang="en-US" sz="1200" b="0" dirty="0">
                <a:solidFill>
                  <a:srgbClr val="001080"/>
                </a:solidFill>
                <a:effectLst/>
                <a:highlight>
                  <a:srgbClr val="FFFF00"/>
                </a:highlight>
                <a:latin typeface="Consolas" panose="020B0609020204030204" pitchFamily="49" charset="0"/>
              </a:rPr>
              <a:t>console</a:t>
            </a:r>
            <a:r>
              <a:rPr lang="en-US" sz="1200" b="0" dirty="0">
                <a:solidFill>
                  <a:srgbClr val="000000"/>
                </a:solidFill>
                <a:effectLst/>
                <a:highlight>
                  <a:srgbClr val="FFFF00"/>
                </a:highlight>
                <a:latin typeface="Consolas" panose="020B0609020204030204" pitchFamily="49" charset="0"/>
              </a:rPr>
              <a:t>.</a:t>
            </a:r>
            <a:r>
              <a:rPr lang="en-US" sz="1200" b="0" dirty="0">
                <a:solidFill>
                  <a:srgbClr val="795E26"/>
                </a:solidFill>
                <a:effectLst/>
                <a:highlight>
                  <a:srgbClr val="FFFF00"/>
                </a:highlight>
                <a:latin typeface="Consolas" panose="020B0609020204030204" pitchFamily="49" charset="0"/>
              </a:rPr>
              <a:t>log</a:t>
            </a:r>
            <a:r>
              <a:rPr lang="en-US" sz="1200" b="0" dirty="0">
                <a:solidFill>
                  <a:srgbClr val="000000"/>
                </a:solidFill>
                <a:effectLst/>
                <a:highlight>
                  <a:srgbClr val="FFFF00"/>
                </a:highlight>
                <a:latin typeface="Consolas" panose="020B0609020204030204" pitchFamily="49" charset="0"/>
              </a:rPr>
              <a:t>(</a:t>
            </a:r>
            <a:r>
              <a:rPr lang="en-US" sz="1200" b="0" dirty="0">
                <a:solidFill>
                  <a:srgbClr val="A31515"/>
                </a:solidFill>
                <a:effectLst/>
                <a:highlight>
                  <a:srgbClr val="FFFF00"/>
                </a:highlight>
                <a:latin typeface="Consolas" panose="020B0609020204030204" pitchFamily="49" charset="0"/>
              </a:rPr>
              <a:t>'setting Title to:'</a:t>
            </a:r>
            <a:r>
              <a:rPr lang="en-US" sz="1200" b="0" dirty="0">
                <a:solidFill>
                  <a:srgbClr val="000000"/>
                </a:solidFill>
                <a:effectLst/>
                <a:highlight>
                  <a:srgbClr val="FFFF00"/>
                </a:highlight>
                <a:latin typeface="Consolas" panose="020B0609020204030204" pitchFamily="49" charset="0"/>
              </a:rPr>
              <a:t>, </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p:txBody>
      </p:sp>
      <p:sp>
        <p:nvSpPr>
          <p:cNvPr id="11" name="Arrow: Left 10">
            <a:extLst>
              <a:ext uri="{FF2B5EF4-FFF2-40B4-BE49-F238E27FC236}">
                <a16:creationId xmlns:a16="http://schemas.microsoft.com/office/drawing/2014/main" id="{72F34726-38E1-9982-EA16-E7A798475371}"/>
              </a:ext>
            </a:extLst>
          </p:cNvPr>
          <p:cNvSpPr/>
          <p:nvPr/>
        </p:nvSpPr>
        <p:spPr>
          <a:xfrm>
            <a:off x="7585167" y="1504529"/>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The state of the form is kept in the state variables of the component</a:t>
            </a:r>
          </a:p>
        </p:txBody>
      </p:sp>
      <p:sp>
        <p:nvSpPr>
          <p:cNvPr id="12" name="Arrow: Left 11">
            <a:extLst>
              <a:ext uri="{FF2B5EF4-FFF2-40B4-BE49-F238E27FC236}">
                <a16:creationId xmlns:a16="http://schemas.microsoft.com/office/drawing/2014/main" id="{50C59037-E116-F586-BBAF-EE4F409CE489}"/>
              </a:ext>
            </a:extLst>
          </p:cNvPr>
          <p:cNvSpPr/>
          <p:nvPr/>
        </p:nvSpPr>
        <p:spPr>
          <a:xfrm>
            <a:off x="7491207" y="4069565"/>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One &lt;</a:t>
            </a:r>
            <a:r>
              <a:rPr lang="en-US" dirty="0"/>
              <a:t>Input&gt; component for each blank space in the form.</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Arrow: Left 12">
            <a:extLst>
              <a:ext uri="{FF2B5EF4-FFF2-40B4-BE49-F238E27FC236}">
                <a16:creationId xmlns:a16="http://schemas.microsoft.com/office/drawing/2014/main" id="{5FC90069-7E5B-0F64-1D4D-324B997BB5FE}"/>
              </a:ext>
            </a:extLst>
          </p:cNvPr>
          <p:cNvSpPr/>
          <p:nvPr/>
        </p:nvSpPr>
        <p:spPr>
          <a:xfrm>
            <a:off x="7419934" y="4858704"/>
            <a:ext cx="4476204" cy="733659"/>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Update the state variable at every keypress</a:t>
            </a:r>
          </a:p>
        </p:txBody>
      </p:sp>
    </p:spTree>
    <p:extLst>
      <p:ext uri="{BB962C8B-B14F-4D97-AF65-F5344CB8AC3E}">
        <p14:creationId xmlns:p14="http://schemas.microsoft.com/office/powerpoint/2010/main" val="3337892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F2D8-33B6-FD14-85F4-E8AED62C82CF}"/>
              </a:ext>
            </a:extLst>
          </p:cNvPr>
          <p:cNvSpPr>
            <a:spLocks noGrp="1"/>
          </p:cNvSpPr>
          <p:nvPr>
            <p:ph type="title"/>
          </p:nvPr>
        </p:nvSpPr>
        <p:spPr/>
        <p:txBody>
          <a:bodyPr/>
          <a:lstStyle/>
          <a:p>
            <a:r>
              <a:rPr lang="en-US" dirty="0" err="1"/>
              <a:t>handleClick</a:t>
            </a:r>
            <a:endParaRPr lang="en-US" dirty="0"/>
          </a:p>
        </p:txBody>
      </p:sp>
      <p:sp>
        <p:nvSpPr>
          <p:cNvPr id="3" name="Slide Number Placeholder 2">
            <a:extLst>
              <a:ext uri="{FF2B5EF4-FFF2-40B4-BE49-F238E27FC236}">
                <a16:creationId xmlns:a16="http://schemas.microsoft.com/office/drawing/2014/main" id="{50F480E3-4311-3174-B62F-B16A5B68BB60}"/>
              </a:ext>
            </a:extLst>
          </p:cNvPr>
          <p:cNvSpPr>
            <a:spLocks noGrp="1"/>
          </p:cNvSpPr>
          <p:nvPr>
            <p:ph type="sldNum" sz="quarter" idx="2"/>
          </p:nvPr>
        </p:nvSpPr>
        <p:spPr/>
        <p:txBody>
          <a:bodyPr/>
          <a:lstStyle/>
          <a:p>
            <a:fld id="{86CB4B4D-7CA3-9044-876B-883B54F8677D}" type="slidenum">
              <a:rPr lang="en-US" smtClean="0"/>
              <a:t>35</a:t>
            </a:fld>
            <a:endParaRPr lang="en-US"/>
          </a:p>
        </p:txBody>
      </p:sp>
      <p:sp>
        <p:nvSpPr>
          <p:cNvPr id="5" name="TextBox 4">
            <a:extLst>
              <a:ext uri="{FF2B5EF4-FFF2-40B4-BE49-F238E27FC236}">
                <a16:creationId xmlns:a16="http://schemas.microsoft.com/office/drawing/2014/main" id="{88155E5B-6BD0-A68E-027B-80D70BAD1978}"/>
              </a:ext>
            </a:extLst>
          </p:cNvPr>
          <p:cNvSpPr txBox="1"/>
          <p:nvPr/>
        </p:nvSpPr>
        <p:spPr>
          <a:xfrm>
            <a:off x="756007" y="1325563"/>
            <a:ext cx="11049000"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 state variables for this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priority</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event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event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preventDefault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magic, sorry.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tell the parent about the new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0882546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F18C6-0B72-6DEE-C4E0-C198D85351D0}"/>
              </a:ext>
            </a:extLst>
          </p:cNvPr>
          <p:cNvSpPr>
            <a:spLocks noGrp="1"/>
          </p:cNvSpPr>
          <p:nvPr>
            <p:ph type="title"/>
          </p:nvPr>
        </p:nvSpPr>
        <p:spPr/>
        <p:txBody>
          <a:bodyPr/>
          <a:lstStyle/>
          <a:p>
            <a:r>
              <a:rPr lang="en-US" dirty="0"/>
              <a:t>Treat values of state variables as read-only</a:t>
            </a:r>
          </a:p>
        </p:txBody>
      </p:sp>
      <p:sp>
        <p:nvSpPr>
          <p:cNvPr id="3" name="Text Placeholder 2">
            <a:extLst>
              <a:ext uri="{FF2B5EF4-FFF2-40B4-BE49-F238E27FC236}">
                <a16:creationId xmlns:a16="http://schemas.microsoft.com/office/drawing/2014/main" id="{F8443D7D-ABC6-0D05-1F32-338E18AAF44F}"/>
              </a:ext>
            </a:extLst>
          </p:cNvPr>
          <p:cNvSpPr>
            <a:spLocks noGrp="1"/>
          </p:cNvSpPr>
          <p:nvPr>
            <p:ph type="body" idx="1"/>
          </p:nvPr>
        </p:nvSpPr>
        <p:spPr/>
        <p:txBody>
          <a:bodyPr/>
          <a:lstStyle/>
          <a:p>
            <a:r>
              <a:rPr lang="en-US" b="0" i="0" dirty="0">
                <a:solidFill>
                  <a:srgbClr val="23272F"/>
                </a:solidFill>
                <a:effectLst/>
              </a:rPr>
              <a:t>State can hold any kind of JavaScript value, including objects. </a:t>
            </a:r>
          </a:p>
          <a:p>
            <a:r>
              <a:rPr lang="en-US" b="0" i="0" dirty="0">
                <a:solidFill>
                  <a:srgbClr val="23272F"/>
                </a:solidFill>
                <a:effectLst/>
              </a:rPr>
              <a:t>But you shouldn’t change objects that you hold in the React state directly. </a:t>
            </a:r>
          </a:p>
          <a:p>
            <a:r>
              <a:rPr lang="en-US" b="0" i="0" dirty="0">
                <a:solidFill>
                  <a:srgbClr val="23272F"/>
                </a:solidFill>
                <a:effectLst/>
              </a:rPr>
              <a:t>Instead, when you want to update an object, you need to create a new one (or make a copy of an existing one), and then set the state to use that copy.</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7143AE94-FA17-D00C-F061-53339506034C}"/>
              </a:ext>
            </a:extLst>
          </p:cNvPr>
          <p:cNvSpPr>
            <a:spLocks noGrp="1"/>
          </p:cNvSpPr>
          <p:nvPr>
            <p:ph type="sldNum" sz="quarter" idx="2"/>
          </p:nvPr>
        </p:nvSpPr>
        <p:spPr/>
        <p:txBody>
          <a:bodyPr/>
          <a:lstStyle/>
          <a:p>
            <a:fld id="{86CB4B4D-7CA3-9044-876B-883B54F8677D}" type="slidenum">
              <a:rPr lang="en-US" smtClean="0"/>
              <a:t>36</a:t>
            </a:fld>
            <a:endParaRPr lang="en-US"/>
          </a:p>
        </p:txBody>
      </p:sp>
      <p:sp>
        <p:nvSpPr>
          <p:cNvPr id="6" name="TextBox 5">
            <a:extLst>
              <a:ext uri="{FF2B5EF4-FFF2-40B4-BE49-F238E27FC236}">
                <a16:creationId xmlns:a16="http://schemas.microsoft.com/office/drawing/2014/main" id="{DA188E45-1403-D085-41C2-3E3A59726ABD}"/>
              </a:ext>
            </a:extLst>
          </p:cNvPr>
          <p:cNvSpPr txBox="1"/>
          <p:nvPr/>
        </p:nvSpPr>
        <p:spPr>
          <a:xfrm>
            <a:off x="3657600" y="5684674"/>
            <a:ext cx="691515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400" dirty="0">
                <a:hlinkClick r:id="rId3"/>
              </a:rPr>
              <a:t>https://react.dev/learn/updating-objects-in-state</a:t>
            </a:r>
            <a:endParaRPr lang="en-US" sz="2400" dirty="0"/>
          </a:p>
        </p:txBody>
      </p:sp>
    </p:spTree>
    <p:extLst>
      <p:ext uri="{BB962C8B-B14F-4D97-AF65-F5344CB8AC3E}">
        <p14:creationId xmlns:p14="http://schemas.microsoft.com/office/powerpoint/2010/main" val="150814873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37E3A-DF46-1B69-AD2F-A59803416F5F}"/>
              </a:ext>
            </a:extLst>
          </p:cNvPr>
          <p:cNvSpPr>
            <a:spLocks noGrp="1"/>
          </p:cNvSpPr>
          <p:nvPr>
            <p:ph type="title"/>
          </p:nvPr>
        </p:nvSpPr>
        <p:spPr/>
        <p:txBody>
          <a:bodyPr/>
          <a:lstStyle/>
          <a:p>
            <a:r>
              <a:rPr lang="en-US" dirty="0"/>
              <a:t>Array update cheat sheet</a:t>
            </a:r>
          </a:p>
        </p:txBody>
      </p:sp>
      <p:sp>
        <p:nvSpPr>
          <p:cNvPr id="4" name="Slide Number Placeholder 3">
            <a:extLst>
              <a:ext uri="{FF2B5EF4-FFF2-40B4-BE49-F238E27FC236}">
                <a16:creationId xmlns:a16="http://schemas.microsoft.com/office/drawing/2014/main" id="{E1C4E6F3-FD21-9A3F-87B8-3090E41E53C2}"/>
              </a:ext>
            </a:extLst>
          </p:cNvPr>
          <p:cNvSpPr>
            <a:spLocks noGrp="1"/>
          </p:cNvSpPr>
          <p:nvPr>
            <p:ph type="sldNum" sz="quarter" idx="2"/>
          </p:nvPr>
        </p:nvSpPr>
        <p:spPr/>
        <p:txBody>
          <a:bodyPr/>
          <a:lstStyle/>
          <a:p>
            <a:fld id="{86CB4B4D-7CA3-9044-876B-883B54F8677D}" type="slidenum">
              <a:rPr lang="en-US" smtClean="0"/>
              <a:t>37</a:t>
            </a:fld>
            <a:endParaRPr lang="en-US"/>
          </a:p>
        </p:txBody>
      </p:sp>
      <p:pic>
        <p:nvPicPr>
          <p:cNvPr id="7" name="Picture 6">
            <a:extLst>
              <a:ext uri="{FF2B5EF4-FFF2-40B4-BE49-F238E27FC236}">
                <a16:creationId xmlns:a16="http://schemas.microsoft.com/office/drawing/2014/main" id="{49CA10BC-A428-9B82-D77B-EE26B33522AA}"/>
              </a:ext>
            </a:extLst>
          </p:cNvPr>
          <p:cNvPicPr>
            <a:picLocks noChangeAspect="1"/>
          </p:cNvPicPr>
          <p:nvPr/>
        </p:nvPicPr>
        <p:blipFill>
          <a:blip r:embed="rId3"/>
          <a:stretch>
            <a:fillRect/>
          </a:stretch>
        </p:blipFill>
        <p:spPr>
          <a:xfrm>
            <a:off x="1066681" y="1611630"/>
            <a:ext cx="8825032" cy="3188970"/>
          </a:xfrm>
          <a:prstGeom prst="rect">
            <a:avLst/>
          </a:prstGeom>
        </p:spPr>
      </p:pic>
      <p:sp>
        <p:nvSpPr>
          <p:cNvPr id="9" name="TextBox 8">
            <a:extLst>
              <a:ext uri="{FF2B5EF4-FFF2-40B4-BE49-F238E27FC236}">
                <a16:creationId xmlns:a16="http://schemas.microsoft.com/office/drawing/2014/main" id="{B9B3C9FE-AD16-6D09-62B3-7C73E9CE42B0}"/>
              </a:ext>
            </a:extLst>
          </p:cNvPr>
          <p:cNvSpPr txBox="1"/>
          <p:nvPr/>
        </p:nvSpPr>
        <p:spPr>
          <a:xfrm>
            <a:off x="5860733" y="5667494"/>
            <a:ext cx="6097904"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https://react.dev/learn/updating-arrays-in-state</a:t>
            </a:r>
            <a:endParaRPr lang="en-US" dirty="0"/>
          </a:p>
        </p:txBody>
      </p:sp>
    </p:spTree>
    <p:extLst>
      <p:ext uri="{BB962C8B-B14F-4D97-AF65-F5344CB8AC3E}">
        <p14:creationId xmlns:p14="http://schemas.microsoft.com/office/powerpoint/2010/main" val="2341706711"/>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50AF-F7C9-5190-394E-0A6E5E6FCD8A}"/>
              </a:ext>
            </a:extLst>
          </p:cNvPr>
          <p:cNvSpPr>
            <a:spLocks noGrp="1"/>
          </p:cNvSpPr>
          <p:nvPr>
            <p:ph type="title"/>
          </p:nvPr>
        </p:nvSpPr>
        <p:spPr/>
        <p:txBody>
          <a:bodyPr/>
          <a:lstStyle/>
          <a:p>
            <a:r>
              <a:rPr lang="en-US" dirty="0"/>
              <a:t>Use </a:t>
            </a:r>
            <a:r>
              <a:rPr lang="en-US" b="1" dirty="0"/>
              <a:t>spread</a:t>
            </a:r>
            <a:r>
              <a:rPr lang="en-US" dirty="0"/>
              <a:t> to update an object</a:t>
            </a:r>
          </a:p>
        </p:txBody>
      </p:sp>
      <p:sp>
        <p:nvSpPr>
          <p:cNvPr id="3" name="Slide Number Placeholder 2">
            <a:extLst>
              <a:ext uri="{FF2B5EF4-FFF2-40B4-BE49-F238E27FC236}">
                <a16:creationId xmlns:a16="http://schemas.microsoft.com/office/drawing/2014/main" id="{2B32DC72-D313-61E1-AE04-43AAFCD85F1B}"/>
              </a:ext>
            </a:extLst>
          </p:cNvPr>
          <p:cNvSpPr>
            <a:spLocks noGrp="1"/>
          </p:cNvSpPr>
          <p:nvPr>
            <p:ph type="sldNum" sz="quarter" idx="2"/>
          </p:nvPr>
        </p:nvSpPr>
        <p:spPr/>
        <p:txBody>
          <a:bodyPr/>
          <a:lstStyle/>
          <a:p>
            <a:fld id="{86CB4B4D-7CA3-9044-876B-883B54F8677D}" type="slidenum">
              <a:rPr lang="en-US" smtClean="0"/>
              <a:t>38</a:t>
            </a:fld>
            <a:endParaRPr lang="en-US"/>
          </a:p>
        </p:txBody>
      </p:sp>
      <p:sp>
        <p:nvSpPr>
          <p:cNvPr id="5" name="TextBox 4">
            <a:extLst>
              <a:ext uri="{FF2B5EF4-FFF2-40B4-BE49-F238E27FC236}">
                <a16:creationId xmlns:a16="http://schemas.microsoft.com/office/drawing/2014/main" id="{6F796FBA-A6BF-A7E2-C0AB-B8FF091C6F8C}"/>
              </a:ext>
            </a:extLst>
          </p:cNvPr>
          <p:cNvSpPr txBox="1"/>
          <p:nvPr/>
        </p:nvSpPr>
        <p:spPr>
          <a:xfrm>
            <a:off x="838199" y="1630837"/>
            <a:ext cx="9493577" cy="2862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err="1">
                <a:solidFill>
                  <a:srgbClr val="0070C1"/>
                </a:solidFill>
                <a:effectLst/>
                <a:latin typeface="Consolas" panose="020B0609020204030204" pitchFamily="49" charset="0"/>
              </a:rPr>
              <a:t>position</a:t>
            </a:r>
            <a:r>
              <a:rPr lang="en-US" sz="2000" b="0" dirty="0" err="1">
                <a:solidFill>
                  <a:srgbClr val="000000"/>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a:t>
            </a:r>
          </a:p>
          <a:p>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will not trigger a re-render</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 </a:t>
            </a:r>
            <a:r>
              <a:rPr lang="en-US" sz="2000" b="0" dirty="0">
                <a:solidFill>
                  <a:srgbClr val="008000"/>
                </a:solidFill>
                <a:effectLst/>
                <a:latin typeface="Consolas" panose="020B0609020204030204" pitchFamily="49" charset="0"/>
              </a:rPr>
              <a:t>// this works</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3</a:t>
            </a:r>
            <a:r>
              <a:rPr lang="en-US" sz="2000" b="0" dirty="0">
                <a:solidFill>
                  <a:srgbClr val="000000"/>
                </a:solidFill>
                <a:effectLst/>
                <a:latin typeface="Consolas" panose="020B0609020204030204" pitchFamily="49" charset="0"/>
              </a:rPr>
              <a:t>]);</a:t>
            </a:r>
          </a:p>
          <a:p>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4</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works, too</a:t>
            </a:r>
            <a:endParaRPr lang="en-US" sz="2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244608749"/>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dirty="0"/>
              <a:t>In Module 09, we'll study another feature of React that enhances modularity: hooks. </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the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t>Components</a:t>
            </a:r>
            <a:br/>
            <a:r>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t>What does the button keep track of?</a:t>
            </a:r>
          </a:p>
          <a:p>
            <a:pPr marL="685800" lvl="1" indent="-228600">
              <a:lnSpc>
                <a:spcPct val="81000"/>
              </a:lnSpc>
              <a:spcBef>
                <a:spcPts val="500"/>
              </a:spcBef>
              <a:defRPr sz="2400"/>
            </a:pPr>
            <a:r>
              <a:t>Is it liked or not</a:t>
            </a:r>
          </a:p>
          <a:p>
            <a:pPr marL="685800" lvl="1" indent="-228600">
              <a:lnSpc>
                <a:spcPct val="81000"/>
              </a:lnSpc>
              <a:spcBef>
                <a:spcPts val="500"/>
              </a:spcBef>
              <a:defRPr sz="2400"/>
            </a:pPr>
            <a:r>
              <a:t>What post this is associated with</a:t>
            </a:r>
          </a:p>
          <a:p>
            <a:pPr>
              <a:lnSpc>
                <a:spcPct val="81000"/>
              </a:lnSpc>
            </a:pPr>
            <a:endParaRPr sz="2400"/>
          </a:p>
          <a:p>
            <a:pPr>
              <a:lnSpc>
                <a:spcPct val="81000"/>
              </a:lnSpc>
            </a:pPr>
            <a:r>
              <a:t>What logic does the button have?</a:t>
            </a:r>
          </a:p>
          <a:p>
            <a:pPr marL="685800" lvl="1" indent="-228600">
              <a:lnSpc>
                <a:spcPct val="81000"/>
              </a:lnSpc>
              <a:spcBef>
                <a:spcPts val="500"/>
              </a:spcBef>
              <a:defRPr sz="2400"/>
            </a:pPr>
            <a:r>
              <a:t>When changing like status, send update to server</a:t>
            </a:r>
          </a:p>
          <a:p>
            <a:pPr>
              <a:lnSpc>
                <a:spcPct val="81000"/>
              </a:lnSpc>
            </a:pPr>
            <a:endParaRPr sz="2400"/>
          </a:p>
          <a:p>
            <a:pPr>
              <a:lnSpc>
                <a:spcPct val="81000"/>
              </a:lnSpc>
            </a:pPr>
            <a:r>
              <a:t>How does the button look?</a:t>
            </a:r>
          </a:p>
          <a:p>
            <a:pPr marL="685800" lvl="1" indent="-228600">
              <a:lnSpc>
                <a:spcPct val="81000"/>
              </a:lnSpc>
              <a:spcBef>
                <a:spcPts val="500"/>
              </a:spcBef>
              <a:defRPr sz="2400"/>
            </a:pPr>
            <a:r>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789256"/>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1">
                                            <p:bg/>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61">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16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iterate>
                                    <p:tmAbs val="0"/>
                                  </p:iterate>
                                  <p:childTnLst>
                                    <p:set>
                                      <p:cBhvr>
                                        <p:cTn id="24" fill="hold"/>
                                        <p:tgtEl>
                                          <p:spTgt spid="161">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161">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uiExpand="1" build="p" animBg="1" advAuto="0"/>
      <p:bldP spid="16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normAutofit fontScale="90000"/>
          </a:bodyPr>
          <a:lstStyle/>
          <a:p>
            <a:r>
              <a:rPr lang="en-US" dirty="0"/>
              <a:t>React makes it easy to build r</a:t>
            </a:r>
            <a:r>
              <a:rPr dirty="0"/>
              <a:t>ich, interactive web apps</a:t>
            </a:r>
            <a:r>
              <a:rPr lang="en-US" dirty="0"/>
              <a:t> (perhaps with i</a:t>
            </a:r>
            <a:r>
              <a:rPr dirty="0"/>
              <a:t>nfinite scrolling of cats</a:t>
            </a:r>
            <a:r>
              <a:rPr lang="en-US" dirty="0"/>
              <a:t>!)</a:t>
            </a:r>
            <a:endParaRPr dirty="0"/>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11001</TotalTime>
  <Words>5607</Words>
  <Application>Microsoft Office PowerPoint</Application>
  <PresentationFormat>Widescreen</PresentationFormat>
  <Paragraphs>602</Paragraphs>
  <Slides>39</Slides>
  <Notes>33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Consolas</vt:lpstr>
      <vt:lpstr>Courier</vt:lpstr>
      <vt:lpstr>Verdana</vt:lpstr>
      <vt:lpstr>Office Theme</vt:lpstr>
      <vt:lpstr>CS 4530: Fundamentals of Software Engineering Module 8: React Basics</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React is a Framework for Components</vt:lpstr>
      <vt:lpstr>React makes it easy to build rich, interactive web apps (perhaps with infinite scrolling of cats!)</vt:lpstr>
      <vt:lpstr>React Has a Rich Component Library</vt:lpstr>
      <vt:lpstr>Installing Chakra for next.js: </vt:lpstr>
      <vt:lpstr>Embedding HTML in TypeScript Aka JSX or TSX</vt:lpstr>
      <vt:lpstr>JSX/TSX Embeds HTML in TypeScript</vt:lpstr>
      <vt:lpstr>React Components are Little Machines</vt:lpstr>
      <vt:lpstr>Hello World in React</vt:lpstr>
      <vt:lpstr>Start your app by importing it into src/app/page.tsx</vt:lpstr>
      <vt:lpstr>Component State is Data That Changes</vt:lpstr>
      <vt:lpstr>Example</vt:lpstr>
      <vt:lpstr>Setters initiate the redisplay process</vt:lpstr>
      <vt:lpstr>Setters are asynchronous</vt:lpstr>
      <vt:lpstr>In general, an app in React is a tree of components</vt:lpstr>
      <vt:lpstr>The parent passes properties to its children by name.</vt:lpstr>
      <vt:lpstr>A component receives properties from its parent as a record</vt:lpstr>
      <vt:lpstr>PowerPoint Presentation</vt:lpstr>
      <vt:lpstr>A component can pass handlers to its children</vt:lpstr>
      <vt:lpstr>A child communicates with its parent by calling the handler it was passed</vt:lpstr>
      <vt:lpstr>TwoCountingButtons demo</vt:lpstr>
      <vt:lpstr>Setters initiate the redisplay process</vt:lpstr>
      <vt:lpstr>React works hard to make redisplay fast.</vt:lpstr>
      <vt:lpstr>A New Pattern: display a list of items using map</vt:lpstr>
      <vt:lpstr>But using map comes with a big gotcha.</vt:lpstr>
      <vt:lpstr>The ToDo App </vt:lpstr>
      <vt:lpstr>Typical Page</vt:lpstr>
      <vt:lpstr>A new pattern: an input form</vt:lpstr>
      <vt:lpstr>handleClick</vt:lpstr>
      <vt:lpstr>Treat values of state variables as read-only</vt:lpstr>
      <vt:lpstr>Array update cheat sheet</vt:lpstr>
      <vt:lpstr>Use spread to update an object</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Bhutta, Adeel</cp:lastModifiedBy>
  <cp:revision>32</cp:revision>
  <dcterms:modified xsi:type="dcterms:W3CDTF">2024-09-30T15:20:25Z</dcterms:modified>
</cp:coreProperties>
</file>